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01" r:id="rId2"/>
    <p:sldId id="303" r:id="rId3"/>
  </p:sldIdLst>
  <p:sldSz cx="7559675" cy="10691813"/>
  <p:notesSz cx="6858000" cy="9144000"/>
  <p:defaultTextStyle>
    <a:defPPr>
      <a:defRPr lang="fr-FR"/>
    </a:defPPr>
    <a:lvl1pPr marL="0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1pPr>
    <a:lvl2pPr marL="436380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2pPr>
    <a:lvl3pPr marL="872761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3pPr>
    <a:lvl4pPr marL="1309142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4pPr>
    <a:lvl5pPr marL="1745523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5pPr>
    <a:lvl6pPr marL="2181903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6pPr>
    <a:lvl7pPr marL="2618283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7pPr>
    <a:lvl8pPr marL="3054665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8pPr>
    <a:lvl9pPr marL="3491045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3E4D"/>
    <a:srgbClr val="94A6B2"/>
    <a:srgbClr val="404E6A"/>
    <a:srgbClr val="1E2738"/>
    <a:srgbClr val="876425"/>
    <a:srgbClr val="906C28"/>
    <a:srgbClr val="DADADA"/>
    <a:srgbClr val="C5C5C5"/>
    <a:srgbClr val="606060"/>
    <a:srgbClr val="93A5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3" autoAdjust="0"/>
    <p:restoredTop sz="93850" autoAdjust="0"/>
  </p:normalViewPr>
  <p:slideViewPr>
    <p:cSldViewPr snapToGrid="0" snapToObjects="1">
      <p:cViewPr varScale="1">
        <p:scale>
          <a:sx n="72" d="100"/>
          <a:sy n="72" d="100"/>
        </p:scale>
        <p:origin x="3204" y="72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14-08-1442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1pPr>
    <a:lvl2pPr marL="436380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2pPr>
    <a:lvl3pPr marL="872761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3pPr>
    <a:lvl4pPr marL="1309142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4pPr>
    <a:lvl5pPr marL="1745523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5pPr>
    <a:lvl6pPr marL="2181903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6pPr>
    <a:lvl7pPr marL="2618283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7pPr>
    <a:lvl8pPr marL="3054665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8pPr>
    <a:lvl9pPr marL="3491045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DZ" dirty="0"/>
              <a:t>جميع الحقوق محفوظة لموقع</a:t>
            </a:r>
            <a:endParaRPr lang="fr-FR" dirty="0"/>
          </a:p>
          <a:p>
            <a:r>
              <a:rPr lang="fr-FR" dirty="0"/>
              <a:t>www.BestFreeCv.Com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1348370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6977" y="3321395"/>
            <a:ext cx="6425724" cy="229180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3952" y="6058696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72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3180" y="668240"/>
            <a:ext cx="1406940" cy="14218627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362" y="668240"/>
            <a:ext cx="4094824" cy="1421862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162" y="6870482"/>
            <a:ext cx="6425724" cy="2123513"/>
          </a:xfrm>
        </p:spPr>
        <p:txBody>
          <a:bodyPr anchor="t"/>
          <a:lstStyle>
            <a:lvl1pPr algn="l">
              <a:defRPr sz="3693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162" y="4531647"/>
            <a:ext cx="6425724" cy="2338835"/>
          </a:xfrm>
        </p:spPr>
        <p:txBody>
          <a:bodyPr anchor="b"/>
          <a:lstStyle>
            <a:lvl1pPr marL="0" indent="0">
              <a:buNone/>
              <a:defRPr sz="1847">
                <a:solidFill>
                  <a:schemeClr val="tx1">
                    <a:tint val="75000"/>
                  </a:schemeClr>
                </a:solidFill>
              </a:defRPr>
            </a:lvl1pPr>
            <a:lvl2pPr marL="422152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303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3pPr>
            <a:lvl4pPr marL="1266455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4pPr>
            <a:lvl5pPr marL="1688606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5pPr>
            <a:lvl6pPr marL="2110758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6pPr>
            <a:lvl7pPr marL="2532910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7pPr>
            <a:lvl8pPr marL="2955061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8pPr>
            <a:lvl9pPr marL="3377213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362" y="3888158"/>
            <a:ext cx="2750882" cy="10998707"/>
          </a:xfrm>
        </p:spPr>
        <p:txBody>
          <a:bodyPr/>
          <a:lstStyle>
            <a:lvl1pPr>
              <a:defRPr sz="2585"/>
            </a:lvl1pPr>
            <a:lvl2pPr>
              <a:defRPr sz="2216"/>
            </a:lvl2pPr>
            <a:lvl3pPr>
              <a:defRPr sz="1847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89238" y="3888158"/>
            <a:ext cx="2750882" cy="10998707"/>
          </a:xfrm>
        </p:spPr>
        <p:txBody>
          <a:bodyPr/>
          <a:lstStyle>
            <a:lvl1pPr>
              <a:defRPr sz="2585"/>
            </a:lvl1pPr>
            <a:lvl2pPr>
              <a:defRPr sz="2216"/>
            </a:lvl2pPr>
            <a:lvl3pPr>
              <a:defRPr sz="1847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5" y="42816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4" y="2393285"/>
            <a:ext cx="3340169" cy="997407"/>
          </a:xfrm>
        </p:spPr>
        <p:txBody>
          <a:bodyPr anchor="b"/>
          <a:lstStyle>
            <a:lvl1pPr marL="0" indent="0">
              <a:buNone/>
              <a:defRPr sz="2216" b="1"/>
            </a:lvl1pPr>
            <a:lvl2pPr marL="422152" indent="0">
              <a:buNone/>
              <a:defRPr sz="1847" b="1"/>
            </a:lvl2pPr>
            <a:lvl3pPr marL="844303" indent="0">
              <a:buNone/>
              <a:defRPr sz="1662" b="1"/>
            </a:lvl3pPr>
            <a:lvl4pPr marL="1266455" indent="0">
              <a:buNone/>
              <a:defRPr sz="1478" b="1"/>
            </a:lvl4pPr>
            <a:lvl5pPr marL="1688606" indent="0">
              <a:buNone/>
              <a:defRPr sz="1478" b="1"/>
            </a:lvl5pPr>
            <a:lvl6pPr marL="2110758" indent="0">
              <a:buNone/>
              <a:defRPr sz="1478" b="1"/>
            </a:lvl6pPr>
            <a:lvl7pPr marL="2532910" indent="0">
              <a:buNone/>
              <a:defRPr sz="1478" b="1"/>
            </a:lvl7pPr>
            <a:lvl8pPr marL="2955061" indent="0">
              <a:buNone/>
              <a:defRPr sz="1478" b="1"/>
            </a:lvl8pPr>
            <a:lvl9pPr marL="3377213" indent="0">
              <a:buNone/>
              <a:defRPr sz="147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984" y="3390692"/>
            <a:ext cx="3340169" cy="6160168"/>
          </a:xfrm>
        </p:spPr>
        <p:txBody>
          <a:bodyPr/>
          <a:lstStyle>
            <a:lvl1pPr>
              <a:defRPr sz="2216"/>
            </a:lvl1pPr>
            <a:lvl2pPr>
              <a:defRPr sz="1847"/>
            </a:lvl2pPr>
            <a:lvl3pPr>
              <a:defRPr sz="1662"/>
            </a:lvl3pPr>
            <a:lvl4pPr>
              <a:defRPr sz="1478"/>
            </a:lvl4pPr>
            <a:lvl5pPr>
              <a:defRPr sz="1478"/>
            </a:lvl5pPr>
            <a:lvl6pPr>
              <a:defRPr sz="1478"/>
            </a:lvl6pPr>
            <a:lvl7pPr>
              <a:defRPr sz="1478"/>
            </a:lvl7pPr>
            <a:lvl8pPr>
              <a:defRPr sz="1478"/>
            </a:lvl8pPr>
            <a:lvl9pPr>
              <a:defRPr sz="147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0213" y="2393285"/>
            <a:ext cx="3341481" cy="997407"/>
          </a:xfrm>
        </p:spPr>
        <p:txBody>
          <a:bodyPr anchor="b"/>
          <a:lstStyle>
            <a:lvl1pPr marL="0" indent="0">
              <a:buNone/>
              <a:defRPr sz="2216" b="1"/>
            </a:lvl1pPr>
            <a:lvl2pPr marL="422152" indent="0">
              <a:buNone/>
              <a:defRPr sz="1847" b="1"/>
            </a:lvl2pPr>
            <a:lvl3pPr marL="844303" indent="0">
              <a:buNone/>
              <a:defRPr sz="1662" b="1"/>
            </a:lvl3pPr>
            <a:lvl4pPr marL="1266455" indent="0">
              <a:buNone/>
              <a:defRPr sz="1478" b="1"/>
            </a:lvl4pPr>
            <a:lvl5pPr marL="1688606" indent="0">
              <a:buNone/>
              <a:defRPr sz="1478" b="1"/>
            </a:lvl5pPr>
            <a:lvl6pPr marL="2110758" indent="0">
              <a:buNone/>
              <a:defRPr sz="1478" b="1"/>
            </a:lvl6pPr>
            <a:lvl7pPr marL="2532910" indent="0">
              <a:buNone/>
              <a:defRPr sz="1478" b="1"/>
            </a:lvl7pPr>
            <a:lvl8pPr marL="2955061" indent="0">
              <a:buNone/>
              <a:defRPr sz="1478" b="1"/>
            </a:lvl8pPr>
            <a:lvl9pPr marL="3377213" indent="0">
              <a:buNone/>
              <a:defRPr sz="147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0213" y="3390692"/>
            <a:ext cx="3341481" cy="6160168"/>
          </a:xfrm>
        </p:spPr>
        <p:txBody>
          <a:bodyPr/>
          <a:lstStyle>
            <a:lvl1pPr>
              <a:defRPr sz="2216"/>
            </a:lvl1pPr>
            <a:lvl2pPr>
              <a:defRPr sz="1847"/>
            </a:lvl2pPr>
            <a:lvl3pPr>
              <a:defRPr sz="1662"/>
            </a:lvl3pPr>
            <a:lvl4pPr>
              <a:defRPr sz="1478"/>
            </a:lvl4pPr>
            <a:lvl5pPr>
              <a:defRPr sz="1478"/>
            </a:lvl5pPr>
            <a:lvl6pPr>
              <a:defRPr sz="1478"/>
            </a:lvl6pPr>
            <a:lvl7pPr>
              <a:defRPr sz="1478"/>
            </a:lvl7pPr>
            <a:lvl8pPr>
              <a:defRPr sz="1478"/>
            </a:lvl8pPr>
            <a:lvl9pPr>
              <a:defRPr sz="147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7" y="425692"/>
            <a:ext cx="2487081" cy="1811669"/>
          </a:xfrm>
        </p:spPr>
        <p:txBody>
          <a:bodyPr anchor="b"/>
          <a:lstStyle>
            <a:lvl1pPr algn="l">
              <a:defRPr sz="1847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5623" y="425694"/>
            <a:ext cx="4226068" cy="9125166"/>
          </a:xfrm>
        </p:spPr>
        <p:txBody>
          <a:bodyPr/>
          <a:lstStyle>
            <a:lvl1pPr>
              <a:defRPr sz="2955"/>
            </a:lvl1pPr>
            <a:lvl2pPr>
              <a:defRPr sz="2585"/>
            </a:lvl2pPr>
            <a:lvl3pPr>
              <a:defRPr sz="2216"/>
            </a:lvl3pPr>
            <a:lvl4pPr>
              <a:defRPr sz="1847"/>
            </a:lvl4pPr>
            <a:lvl5pPr>
              <a:defRPr sz="1847"/>
            </a:lvl5pPr>
            <a:lvl6pPr>
              <a:defRPr sz="1847"/>
            </a:lvl6pPr>
            <a:lvl7pPr>
              <a:defRPr sz="1847"/>
            </a:lvl7pPr>
            <a:lvl8pPr>
              <a:defRPr sz="1847"/>
            </a:lvl8pPr>
            <a:lvl9pPr>
              <a:defRPr sz="184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7987" y="2237362"/>
            <a:ext cx="2487081" cy="7313498"/>
          </a:xfrm>
        </p:spPr>
        <p:txBody>
          <a:bodyPr/>
          <a:lstStyle>
            <a:lvl1pPr marL="0" indent="0">
              <a:buNone/>
              <a:defRPr sz="1293"/>
            </a:lvl1pPr>
            <a:lvl2pPr marL="422152" indent="0">
              <a:buNone/>
              <a:defRPr sz="1108"/>
            </a:lvl2pPr>
            <a:lvl3pPr marL="844303" indent="0">
              <a:buNone/>
              <a:defRPr sz="924"/>
            </a:lvl3pPr>
            <a:lvl4pPr marL="1266455" indent="0">
              <a:buNone/>
              <a:defRPr sz="831"/>
            </a:lvl4pPr>
            <a:lvl5pPr marL="1688606" indent="0">
              <a:buNone/>
              <a:defRPr sz="831"/>
            </a:lvl5pPr>
            <a:lvl6pPr marL="2110758" indent="0">
              <a:buNone/>
              <a:defRPr sz="831"/>
            </a:lvl6pPr>
            <a:lvl7pPr marL="2532910" indent="0">
              <a:buNone/>
              <a:defRPr sz="831"/>
            </a:lvl7pPr>
            <a:lvl8pPr marL="2955061" indent="0">
              <a:buNone/>
              <a:defRPr sz="831"/>
            </a:lvl8pPr>
            <a:lvl9pPr marL="3377213" indent="0">
              <a:buNone/>
              <a:defRPr sz="83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1749" y="7484270"/>
            <a:ext cx="4535805" cy="883561"/>
          </a:xfrm>
        </p:spPr>
        <p:txBody>
          <a:bodyPr anchor="b"/>
          <a:lstStyle>
            <a:lvl1pPr algn="l">
              <a:defRPr sz="1847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2955"/>
            </a:lvl1pPr>
            <a:lvl2pPr marL="422152" indent="0">
              <a:buNone/>
              <a:defRPr sz="2585"/>
            </a:lvl2pPr>
            <a:lvl3pPr marL="844303" indent="0">
              <a:buNone/>
              <a:defRPr sz="2216"/>
            </a:lvl3pPr>
            <a:lvl4pPr marL="1266455" indent="0">
              <a:buNone/>
              <a:defRPr sz="1847"/>
            </a:lvl4pPr>
            <a:lvl5pPr marL="1688606" indent="0">
              <a:buNone/>
              <a:defRPr sz="1847"/>
            </a:lvl5pPr>
            <a:lvl6pPr marL="2110758" indent="0">
              <a:buNone/>
              <a:defRPr sz="1847"/>
            </a:lvl6pPr>
            <a:lvl7pPr marL="2532910" indent="0">
              <a:buNone/>
              <a:defRPr sz="1847"/>
            </a:lvl7pPr>
            <a:lvl8pPr marL="2955061" indent="0">
              <a:buNone/>
              <a:defRPr sz="1847"/>
            </a:lvl8pPr>
            <a:lvl9pPr marL="3377213" indent="0">
              <a:buNone/>
              <a:defRPr sz="1847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1749" y="8367829"/>
            <a:ext cx="4535805" cy="1254803"/>
          </a:xfrm>
        </p:spPr>
        <p:txBody>
          <a:bodyPr/>
          <a:lstStyle>
            <a:lvl1pPr marL="0" indent="0">
              <a:buNone/>
              <a:defRPr sz="1293"/>
            </a:lvl1pPr>
            <a:lvl2pPr marL="422152" indent="0">
              <a:buNone/>
              <a:defRPr sz="1108"/>
            </a:lvl2pPr>
            <a:lvl3pPr marL="844303" indent="0">
              <a:buNone/>
              <a:defRPr sz="924"/>
            </a:lvl3pPr>
            <a:lvl4pPr marL="1266455" indent="0">
              <a:buNone/>
              <a:defRPr sz="831"/>
            </a:lvl4pPr>
            <a:lvl5pPr marL="1688606" indent="0">
              <a:buNone/>
              <a:defRPr sz="831"/>
            </a:lvl5pPr>
            <a:lvl6pPr marL="2110758" indent="0">
              <a:buNone/>
              <a:defRPr sz="831"/>
            </a:lvl6pPr>
            <a:lvl7pPr marL="2532910" indent="0">
              <a:buNone/>
              <a:defRPr sz="831"/>
            </a:lvl7pPr>
            <a:lvl8pPr marL="2955061" indent="0">
              <a:buNone/>
              <a:defRPr sz="831"/>
            </a:lvl8pPr>
            <a:lvl9pPr marL="3377213" indent="0">
              <a:buNone/>
              <a:defRPr sz="83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7985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5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7985" y="9909730"/>
            <a:ext cx="1763924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2890" y="9909730"/>
            <a:ext cx="2393897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7768" y="9909730"/>
            <a:ext cx="1763924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2152" rtl="0" eaLnBrk="1" latinLnBrk="0" hangingPunct="1">
        <a:spcBef>
          <a:spcPct val="0"/>
        </a:spcBef>
        <a:buNone/>
        <a:defRPr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614" indent="-316614" algn="l" defTabSz="422152" rtl="0" eaLnBrk="1" latinLnBrk="0" hangingPunct="1">
        <a:spcBef>
          <a:spcPct val="20000"/>
        </a:spcBef>
        <a:buFont typeface="Arial"/>
        <a:buChar char="•"/>
        <a:defRPr sz="2955" kern="1200">
          <a:solidFill>
            <a:schemeClr val="tx1"/>
          </a:solidFill>
          <a:latin typeface="+mn-lt"/>
          <a:ea typeface="+mn-ea"/>
          <a:cs typeface="+mn-cs"/>
        </a:defRPr>
      </a:lvl1pPr>
      <a:lvl2pPr marL="685997" indent="-263845" algn="l" defTabSz="422152" rtl="0" eaLnBrk="1" latinLnBrk="0" hangingPunct="1">
        <a:spcBef>
          <a:spcPct val="20000"/>
        </a:spcBef>
        <a:buFont typeface="Arial"/>
        <a:buChar char="–"/>
        <a:defRPr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379" indent="-211075" algn="l" defTabSz="422152" rtl="0" eaLnBrk="1" latinLnBrk="0" hangingPunct="1">
        <a:spcBef>
          <a:spcPct val="20000"/>
        </a:spcBef>
        <a:buFont typeface="Arial"/>
        <a:buChar char="•"/>
        <a:defRPr sz="2216" kern="1200">
          <a:solidFill>
            <a:schemeClr val="tx1"/>
          </a:solidFill>
          <a:latin typeface="+mn-lt"/>
          <a:ea typeface="+mn-ea"/>
          <a:cs typeface="+mn-cs"/>
        </a:defRPr>
      </a:lvl3pPr>
      <a:lvl4pPr marL="1477530" indent="-211075" algn="l" defTabSz="422152" rtl="0" eaLnBrk="1" latinLnBrk="0" hangingPunct="1">
        <a:spcBef>
          <a:spcPct val="20000"/>
        </a:spcBef>
        <a:buFont typeface="Arial"/>
        <a:buChar char="–"/>
        <a:defRPr sz="1847" kern="1200">
          <a:solidFill>
            <a:schemeClr val="tx1"/>
          </a:solidFill>
          <a:latin typeface="+mn-lt"/>
          <a:ea typeface="+mn-ea"/>
          <a:cs typeface="+mn-cs"/>
        </a:defRPr>
      </a:lvl4pPr>
      <a:lvl5pPr marL="1899682" indent="-211075" algn="l" defTabSz="422152" rtl="0" eaLnBrk="1" latinLnBrk="0" hangingPunct="1">
        <a:spcBef>
          <a:spcPct val="20000"/>
        </a:spcBef>
        <a:buFont typeface="Arial"/>
        <a:buChar char="»"/>
        <a:defRPr sz="1847" kern="1200">
          <a:solidFill>
            <a:schemeClr val="tx1"/>
          </a:solidFill>
          <a:latin typeface="+mn-lt"/>
          <a:ea typeface="+mn-ea"/>
          <a:cs typeface="+mn-cs"/>
        </a:defRPr>
      </a:lvl5pPr>
      <a:lvl6pPr marL="2321833" indent="-211075" algn="l" defTabSz="422152" rtl="0" eaLnBrk="1" latinLnBrk="0" hangingPunct="1">
        <a:spcBef>
          <a:spcPct val="20000"/>
        </a:spcBef>
        <a:buFont typeface="Arial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6pPr>
      <a:lvl7pPr marL="2743985" indent="-211075" algn="l" defTabSz="422152" rtl="0" eaLnBrk="1" latinLnBrk="0" hangingPunct="1">
        <a:spcBef>
          <a:spcPct val="20000"/>
        </a:spcBef>
        <a:buFont typeface="Arial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7pPr>
      <a:lvl8pPr marL="3166137" indent="-211075" algn="l" defTabSz="422152" rtl="0" eaLnBrk="1" latinLnBrk="0" hangingPunct="1">
        <a:spcBef>
          <a:spcPct val="20000"/>
        </a:spcBef>
        <a:buFont typeface="Arial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8pPr>
      <a:lvl9pPr marL="3588288" indent="-211075" algn="l" defTabSz="422152" rtl="0" eaLnBrk="1" latinLnBrk="0" hangingPunct="1">
        <a:spcBef>
          <a:spcPct val="20000"/>
        </a:spcBef>
        <a:buFont typeface="Arial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152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303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455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606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758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910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5061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7213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estfreecv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14224A8-446E-4CBD-BA33-C4E53B2AE298}"/>
              </a:ext>
            </a:extLst>
          </p:cNvPr>
          <p:cNvGrpSpPr/>
          <p:nvPr/>
        </p:nvGrpSpPr>
        <p:grpSpPr>
          <a:xfrm>
            <a:off x="-19279" y="-10102"/>
            <a:ext cx="7578954" cy="2289858"/>
            <a:chOff x="-27214" y="-9360"/>
            <a:chExt cx="6894214" cy="2121561"/>
          </a:xfrm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5350A63A-605E-4F21-A7D2-51E71D2FC6D0}"/>
                </a:ext>
              </a:extLst>
            </p:cNvPr>
            <p:cNvSpPr/>
            <p:nvPr/>
          </p:nvSpPr>
          <p:spPr>
            <a:xfrm>
              <a:off x="-27214" y="94476"/>
              <a:ext cx="6889455" cy="2017725"/>
            </a:xfrm>
            <a:custGeom>
              <a:avLst/>
              <a:gdLst>
                <a:gd name="connsiteX0" fmla="*/ 0 w 2197724"/>
                <a:gd name="connsiteY0" fmla="*/ 0 h 4988452"/>
                <a:gd name="connsiteX1" fmla="*/ 2197724 w 2197724"/>
                <a:gd name="connsiteY1" fmla="*/ 0 h 4988452"/>
                <a:gd name="connsiteX2" fmla="*/ 2197724 w 2197724"/>
                <a:gd name="connsiteY2" fmla="*/ 1228455 h 4988452"/>
                <a:gd name="connsiteX3" fmla="*/ 2197724 w 2197724"/>
                <a:gd name="connsiteY3" fmla="*/ 2925810 h 4988452"/>
                <a:gd name="connsiteX4" fmla="*/ 2197724 w 2197724"/>
                <a:gd name="connsiteY4" fmla="*/ 4988452 h 4988452"/>
                <a:gd name="connsiteX5" fmla="*/ 965303 w 2197724"/>
                <a:gd name="connsiteY5" fmla="*/ 3936476 h 4988452"/>
                <a:gd name="connsiteX6" fmla="*/ 1 w 2197724"/>
                <a:gd name="connsiteY6" fmla="*/ 3086438 h 4988452"/>
                <a:gd name="connsiteX7" fmla="*/ 329 w 2197724"/>
                <a:gd name="connsiteY7" fmla="*/ 2925810 h 4988452"/>
                <a:gd name="connsiteX8" fmla="*/ 0 w 2197724"/>
                <a:gd name="connsiteY8" fmla="*/ 2925810 h 4988452"/>
                <a:gd name="connsiteX0" fmla="*/ 0 w 2197724"/>
                <a:gd name="connsiteY0" fmla="*/ 0 h 4988452"/>
                <a:gd name="connsiteX1" fmla="*/ 2197724 w 2197724"/>
                <a:gd name="connsiteY1" fmla="*/ 0 h 4988452"/>
                <a:gd name="connsiteX2" fmla="*/ 2197724 w 2197724"/>
                <a:gd name="connsiteY2" fmla="*/ 1228455 h 4988452"/>
                <a:gd name="connsiteX3" fmla="*/ 2197724 w 2197724"/>
                <a:gd name="connsiteY3" fmla="*/ 2925810 h 4988452"/>
                <a:gd name="connsiteX4" fmla="*/ 2197724 w 2197724"/>
                <a:gd name="connsiteY4" fmla="*/ 4988452 h 4988452"/>
                <a:gd name="connsiteX5" fmla="*/ 965303 w 2197724"/>
                <a:gd name="connsiteY5" fmla="*/ 3936476 h 4988452"/>
                <a:gd name="connsiteX6" fmla="*/ 1 w 2197724"/>
                <a:gd name="connsiteY6" fmla="*/ 3086438 h 4988452"/>
                <a:gd name="connsiteX7" fmla="*/ 329 w 2197724"/>
                <a:gd name="connsiteY7" fmla="*/ 2925810 h 4988452"/>
                <a:gd name="connsiteX8" fmla="*/ 0 w 2197724"/>
                <a:gd name="connsiteY8" fmla="*/ 0 h 4988452"/>
                <a:gd name="connsiteX0" fmla="*/ 0 w 2197724"/>
                <a:gd name="connsiteY0" fmla="*/ 0 h 4988452"/>
                <a:gd name="connsiteX1" fmla="*/ 2197724 w 2197724"/>
                <a:gd name="connsiteY1" fmla="*/ 0 h 4988452"/>
                <a:gd name="connsiteX2" fmla="*/ 2197724 w 2197724"/>
                <a:gd name="connsiteY2" fmla="*/ 1228455 h 4988452"/>
                <a:gd name="connsiteX3" fmla="*/ 2197724 w 2197724"/>
                <a:gd name="connsiteY3" fmla="*/ 2925810 h 4988452"/>
                <a:gd name="connsiteX4" fmla="*/ 2197724 w 2197724"/>
                <a:gd name="connsiteY4" fmla="*/ 4988452 h 4988452"/>
                <a:gd name="connsiteX5" fmla="*/ 965303 w 2197724"/>
                <a:gd name="connsiteY5" fmla="*/ 3936476 h 4988452"/>
                <a:gd name="connsiteX6" fmla="*/ 329 w 2197724"/>
                <a:gd name="connsiteY6" fmla="*/ 2925810 h 4988452"/>
                <a:gd name="connsiteX7" fmla="*/ 0 w 2197724"/>
                <a:gd name="connsiteY7" fmla="*/ 0 h 4988452"/>
                <a:gd name="connsiteX0" fmla="*/ 33054 w 2230778"/>
                <a:gd name="connsiteY0" fmla="*/ 0 h 4988452"/>
                <a:gd name="connsiteX1" fmla="*/ 2230778 w 2230778"/>
                <a:gd name="connsiteY1" fmla="*/ 0 h 4988452"/>
                <a:gd name="connsiteX2" fmla="*/ 2230778 w 2230778"/>
                <a:gd name="connsiteY2" fmla="*/ 1228455 h 4988452"/>
                <a:gd name="connsiteX3" fmla="*/ 2230778 w 2230778"/>
                <a:gd name="connsiteY3" fmla="*/ 2925810 h 4988452"/>
                <a:gd name="connsiteX4" fmla="*/ 2230778 w 2230778"/>
                <a:gd name="connsiteY4" fmla="*/ 4988452 h 4988452"/>
                <a:gd name="connsiteX5" fmla="*/ 998357 w 2230778"/>
                <a:gd name="connsiteY5" fmla="*/ 3936476 h 4988452"/>
                <a:gd name="connsiteX6" fmla="*/ 33054 w 2230778"/>
                <a:gd name="connsiteY6" fmla="*/ 0 h 4988452"/>
                <a:gd name="connsiteX0" fmla="*/ 35353 w 2169618"/>
                <a:gd name="connsiteY0" fmla="*/ 0 h 5014374"/>
                <a:gd name="connsiteX1" fmla="*/ 2169618 w 2169618"/>
                <a:gd name="connsiteY1" fmla="*/ 25922 h 5014374"/>
                <a:gd name="connsiteX2" fmla="*/ 2169618 w 2169618"/>
                <a:gd name="connsiteY2" fmla="*/ 1254377 h 5014374"/>
                <a:gd name="connsiteX3" fmla="*/ 2169618 w 2169618"/>
                <a:gd name="connsiteY3" fmla="*/ 2951732 h 5014374"/>
                <a:gd name="connsiteX4" fmla="*/ 2169618 w 2169618"/>
                <a:gd name="connsiteY4" fmla="*/ 5014374 h 5014374"/>
                <a:gd name="connsiteX5" fmla="*/ 937197 w 2169618"/>
                <a:gd name="connsiteY5" fmla="*/ 3962398 h 5014374"/>
                <a:gd name="connsiteX6" fmla="*/ 35353 w 2169618"/>
                <a:gd name="connsiteY6" fmla="*/ 0 h 5014374"/>
                <a:gd name="connsiteX0" fmla="*/ 179645 w 2313910"/>
                <a:gd name="connsiteY0" fmla="*/ 0 h 5014374"/>
                <a:gd name="connsiteX1" fmla="*/ 2313910 w 2313910"/>
                <a:gd name="connsiteY1" fmla="*/ 25922 h 5014374"/>
                <a:gd name="connsiteX2" fmla="*/ 2313910 w 2313910"/>
                <a:gd name="connsiteY2" fmla="*/ 1254377 h 5014374"/>
                <a:gd name="connsiteX3" fmla="*/ 2313910 w 2313910"/>
                <a:gd name="connsiteY3" fmla="*/ 2951732 h 5014374"/>
                <a:gd name="connsiteX4" fmla="*/ 2313910 w 2313910"/>
                <a:gd name="connsiteY4" fmla="*/ 5014374 h 5014374"/>
                <a:gd name="connsiteX5" fmla="*/ 1081489 w 2313910"/>
                <a:gd name="connsiteY5" fmla="*/ 3962398 h 5014374"/>
                <a:gd name="connsiteX6" fmla="*/ 221522 w 2313910"/>
                <a:gd name="connsiteY6" fmla="*/ 1047883 h 5014374"/>
                <a:gd name="connsiteX7" fmla="*/ 179645 w 2313910"/>
                <a:gd name="connsiteY7" fmla="*/ 0 h 5014374"/>
                <a:gd name="connsiteX0" fmla="*/ 216872 w 2351137"/>
                <a:gd name="connsiteY0" fmla="*/ 0 h 5014374"/>
                <a:gd name="connsiteX1" fmla="*/ 2351137 w 2351137"/>
                <a:gd name="connsiteY1" fmla="*/ 25922 h 5014374"/>
                <a:gd name="connsiteX2" fmla="*/ 2351137 w 2351137"/>
                <a:gd name="connsiteY2" fmla="*/ 1254377 h 5014374"/>
                <a:gd name="connsiteX3" fmla="*/ 2351137 w 2351137"/>
                <a:gd name="connsiteY3" fmla="*/ 2951732 h 5014374"/>
                <a:gd name="connsiteX4" fmla="*/ 2351137 w 2351137"/>
                <a:gd name="connsiteY4" fmla="*/ 5014374 h 5014374"/>
                <a:gd name="connsiteX5" fmla="*/ 1118716 w 2351137"/>
                <a:gd name="connsiteY5" fmla="*/ 3962398 h 5014374"/>
                <a:gd name="connsiteX6" fmla="*/ 160035 w 2351137"/>
                <a:gd name="connsiteY6" fmla="*/ 4262218 h 5014374"/>
                <a:gd name="connsiteX7" fmla="*/ 216872 w 2351137"/>
                <a:gd name="connsiteY7" fmla="*/ 0 h 5014374"/>
                <a:gd name="connsiteX0" fmla="*/ 216872 w 2351137"/>
                <a:gd name="connsiteY0" fmla="*/ 0 h 5014374"/>
                <a:gd name="connsiteX1" fmla="*/ 2351137 w 2351137"/>
                <a:gd name="connsiteY1" fmla="*/ 25922 h 5014374"/>
                <a:gd name="connsiteX2" fmla="*/ 2351137 w 2351137"/>
                <a:gd name="connsiteY2" fmla="*/ 1254377 h 5014374"/>
                <a:gd name="connsiteX3" fmla="*/ 2351137 w 2351137"/>
                <a:gd name="connsiteY3" fmla="*/ 2951732 h 5014374"/>
                <a:gd name="connsiteX4" fmla="*/ 2351137 w 2351137"/>
                <a:gd name="connsiteY4" fmla="*/ 5014374 h 5014374"/>
                <a:gd name="connsiteX5" fmla="*/ 1118716 w 2351137"/>
                <a:gd name="connsiteY5" fmla="*/ 3962398 h 5014374"/>
                <a:gd name="connsiteX6" fmla="*/ 160035 w 2351137"/>
                <a:gd name="connsiteY6" fmla="*/ 4262218 h 5014374"/>
                <a:gd name="connsiteX7" fmla="*/ 216872 w 2351137"/>
                <a:gd name="connsiteY7" fmla="*/ 0 h 5014374"/>
                <a:gd name="connsiteX0" fmla="*/ 216872 w 2351137"/>
                <a:gd name="connsiteY0" fmla="*/ 0 h 5014374"/>
                <a:gd name="connsiteX1" fmla="*/ 2351137 w 2351137"/>
                <a:gd name="connsiteY1" fmla="*/ 25922 h 5014374"/>
                <a:gd name="connsiteX2" fmla="*/ 2351137 w 2351137"/>
                <a:gd name="connsiteY2" fmla="*/ 1254377 h 5014374"/>
                <a:gd name="connsiteX3" fmla="*/ 2351137 w 2351137"/>
                <a:gd name="connsiteY3" fmla="*/ 2951732 h 5014374"/>
                <a:gd name="connsiteX4" fmla="*/ 2351137 w 2351137"/>
                <a:gd name="connsiteY4" fmla="*/ 5014374 h 5014374"/>
                <a:gd name="connsiteX5" fmla="*/ 1118716 w 2351137"/>
                <a:gd name="connsiteY5" fmla="*/ 3962398 h 5014374"/>
                <a:gd name="connsiteX6" fmla="*/ 160035 w 2351137"/>
                <a:gd name="connsiteY6" fmla="*/ 4262218 h 5014374"/>
                <a:gd name="connsiteX7" fmla="*/ 216872 w 2351137"/>
                <a:gd name="connsiteY7" fmla="*/ 0 h 5014374"/>
                <a:gd name="connsiteX0" fmla="*/ 216872 w 2358188"/>
                <a:gd name="connsiteY0" fmla="*/ 0 h 4781077"/>
                <a:gd name="connsiteX1" fmla="*/ 2351137 w 2358188"/>
                <a:gd name="connsiteY1" fmla="*/ 25922 h 4781077"/>
                <a:gd name="connsiteX2" fmla="*/ 2351137 w 2358188"/>
                <a:gd name="connsiteY2" fmla="*/ 1254377 h 4781077"/>
                <a:gd name="connsiteX3" fmla="*/ 2351137 w 2358188"/>
                <a:gd name="connsiteY3" fmla="*/ 2951732 h 4781077"/>
                <a:gd name="connsiteX4" fmla="*/ 2358188 w 2358188"/>
                <a:gd name="connsiteY4" fmla="*/ 4781077 h 4781077"/>
                <a:gd name="connsiteX5" fmla="*/ 1118716 w 2358188"/>
                <a:gd name="connsiteY5" fmla="*/ 3962398 h 4781077"/>
                <a:gd name="connsiteX6" fmla="*/ 160035 w 2358188"/>
                <a:gd name="connsiteY6" fmla="*/ 4262218 h 4781077"/>
                <a:gd name="connsiteX7" fmla="*/ 216872 w 2358188"/>
                <a:gd name="connsiteY7" fmla="*/ 0 h 4781077"/>
                <a:gd name="connsiteX0" fmla="*/ 216872 w 2358188"/>
                <a:gd name="connsiteY0" fmla="*/ 0 h 4829519"/>
                <a:gd name="connsiteX1" fmla="*/ 2351137 w 2358188"/>
                <a:gd name="connsiteY1" fmla="*/ 25922 h 4829519"/>
                <a:gd name="connsiteX2" fmla="*/ 2351137 w 2358188"/>
                <a:gd name="connsiteY2" fmla="*/ 1254377 h 4829519"/>
                <a:gd name="connsiteX3" fmla="*/ 2351137 w 2358188"/>
                <a:gd name="connsiteY3" fmla="*/ 2951732 h 4829519"/>
                <a:gd name="connsiteX4" fmla="*/ 2358188 w 2358188"/>
                <a:gd name="connsiteY4" fmla="*/ 4781077 h 4829519"/>
                <a:gd name="connsiteX5" fmla="*/ 1118716 w 2358188"/>
                <a:gd name="connsiteY5" fmla="*/ 3962398 h 4829519"/>
                <a:gd name="connsiteX6" fmla="*/ 160035 w 2358188"/>
                <a:gd name="connsiteY6" fmla="*/ 4262218 h 4829519"/>
                <a:gd name="connsiteX7" fmla="*/ 216872 w 2358188"/>
                <a:gd name="connsiteY7" fmla="*/ 0 h 4829519"/>
                <a:gd name="connsiteX0" fmla="*/ 167259 w 2308575"/>
                <a:gd name="connsiteY0" fmla="*/ 0 h 4829519"/>
                <a:gd name="connsiteX1" fmla="*/ 2301524 w 2308575"/>
                <a:gd name="connsiteY1" fmla="*/ 25922 h 4829519"/>
                <a:gd name="connsiteX2" fmla="*/ 2301524 w 2308575"/>
                <a:gd name="connsiteY2" fmla="*/ 1254377 h 4829519"/>
                <a:gd name="connsiteX3" fmla="*/ 2301524 w 2308575"/>
                <a:gd name="connsiteY3" fmla="*/ 2951732 h 4829519"/>
                <a:gd name="connsiteX4" fmla="*/ 2308575 w 2308575"/>
                <a:gd name="connsiteY4" fmla="*/ 4781077 h 4829519"/>
                <a:gd name="connsiteX5" fmla="*/ 1069103 w 2308575"/>
                <a:gd name="connsiteY5" fmla="*/ 3962398 h 4829519"/>
                <a:gd name="connsiteX6" fmla="*/ 110422 w 2308575"/>
                <a:gd name="connsiteY6" fmla="*/ 4262218 h 4829519"/>
                <a:gd name="connsiteX7" fmla="*/ 167259 w 2308575"/>
                <a:gd name="connsiteY7" fmla="*/ 0 h 4829519"/>
                <a:gd name="connsiteX0" fmla="*/ 56837 w 2198153"/>
                <a:gd name="connsiteY0" fmla="*/ 0 h 4829519"/>
                <a:gd name="connsiteX1" fmla="*/ 2191102 w 2198153"/>
                <a:gd name="connsiteY1" fmla="*/ 25922 h 4829519"/>
                <a:gd name="connsiteX2" fmla="*/ 2191102 w 2198153"/>
                <a:gd name="connsiteY2" fmla="*/ 1254377 h 4829519"/>
                <a:gd name="connsiteX3" fmla="*/ 2191102 w 2198153"/>
                <a:gd name="connsiteY3" fmla="*/ 2951732 h 4829519"/>
                <a:gd name="connsiteX4" fmla="*/ 2198153 w 2198153"/>
                <a:gd name="connsiteY4" fmla="*/ 4781077 h 4829519"/>
                <a:gd name="connsiteX5" fmla="*/ 958681 w 2198153"/>
                <a:gd name="connsiteY5" fmla="*/ 3962398 h 4829519"/>
                <a:gd name="connsiteX6" fmla="*/ 0 w 2198153"/>
                <a:gd name="connsiteY6" fmla="*/ 4262218 h 4829519"/>
                <a:gd name="connsiteX7" fmla="*/ 56837 w 2198153"/>
                <a:gd name="connsiteY7" fmla="*/ 0 h 4829519"/>
                <a:gd name="connsiteX0" fmla="*/ 56837 w 2192460"/>
                <a:gd name="connsiteY0" fmla="*/ 0 h 4798815"/>
                <a:gd name="connsiteX1" fmla="*/ 2191102 w 2192460"/>
                <a:gd name="connsiteY1" fmla="*/ 25922 h 4798815"/>
                <a:gd name="connsiteX2" fmla="*/ 2191102 w 2192460"/>
                <a:gd name="connsiteY2" fmla="*/ 1254377 h 4798815"/>
                <a:gd name="connsiteX3" fmla="*/ 2191102 w 2192460"/>
                <a:gd name="connsiteY3" fmla="*/ 2951732 h 4798815"/>
                <a:gd name="connsiteX4" fmla="*/ 2192460 w 2192460"/>
                <a:gd name="connsiteY4" fmla="*/ 4747590 h 4798815"/>
                <a:gd name="connsiteX5" fmla="*/ 958681 w 2192460"/>
                <a:gd name="connsiteY5" fmla="*/ 3962398 h 4798815"/>
                <a:gd name="connsiteX6" fmla="*/ 0 w 2192460"/>
                <a:gd name="connsiteY6" fmla="*/ 4262218 h 4798815"/>
                <a:gd name="connsiteX7" fmla="*/ 56837 w 2192460"/>
                <a:gd name="connsiteY7" fmla="*/ 0 h 4798815"/>
                <a:gd name="connsiteX0" fmla="*/ 61391 w 2197014"/>
                <a:gd name="connsiteY0" fmla="*/ 0 h 4798815"/>
                <a:gd name="connsiteX1" fmla="*/ 2195656 w 2197014"/>
                <a:gd name="connsiteY1" fmla="*/ 25922 h 4798815"/>
                <a:gd name="connsiteX2" fmla="*/ 2195656 w 2197014"/>
                <a:gd name="connsiteY2" fmla="*/ 1254377 h 4798815"/>
                <a:gd name="connsiteX3" fmla="*/ 2195656 w 2197014"/>
                <a:gd name="connsiteY3" fmla="*/ 2951732 h 4798815"/>
                <a:gd name="connsiteX4" fmla="*/ 2197014 w 2197014"/>
                <a:gd name="connsiteY4" fmla="*/ 4747590 h 4798815"/>
                <a:gd name="connsiteX5" fmla="*/ 963235 w 2197014"/>
                <a:gd name="connsiteY5" fmla="*/ 3962398 h 4798815"/>
                <a:gd name="connsiteX6" fmla="*/ 0 w 2197014"/>
                <a:gd name="connsiteY6" fmla="*/ 4228730 h 4798815"/>
                <a:gd name="connsiteX7" fmla="*/ 61391 w 2197014"/>
                <a:gd name="connsiteY7" fmla="*/ 0 h 4798815"/>
                <a:gd name="connsiteX0" fmla="*/ 20060 w 2218313"/>
                <a:gd name="connsiteY0" fmla="*/ 0 h 4798815"/>
                <a:gd name="connsiteX1" fmla="*/ 2216955 w 2218313"/>
                <a:gd name="connsiteY1" fmla="*/ 25922 h 4798815"/>
                <a:gd name="connsiteX2" fmla="*/ 2216955 w 2218313"/>
                <a:gd name="connsiteY2" fmla="*/ 1254377 h 4798815"/>
                <a:gd name="connsiteX3" fmla="*/ 2216955 w 2218313"/>
                <a:gd name="connsiteY3" fmla="*/ 2951732 h 4798815"/>
                <a:gd name="connsiteX4" fmla="*/ 2218313 w 2218313"/>
                <a:gd name="connsiteY4" fmla="*/ 4747590 h 4798815"/>
                <a:gd name="connsiteX5" fmla="*/ 984534 w 2218313"/>
                <a:gd name="connsiteY5" fmla="*/ 3962398 h 4798815"/>
                <a:gd name="connsiteX6" fmla="*/ 21299 w 2218313"/>
                <a:gd name="connsiteY6" fmla="*/ 4228730 h 4798815"/>
                <a:gd name="connsiteX7" fmla="*/ 20060 w 2218313"/>
                <a:gd name="connsiteY7" fmla="*/ 0 h 4798815"/>
                <a:gd name="connsiteX0" fmla="*/ 0 w 2198253"/>
                <a:gd name="connsiteY0" fmla="*/ 0 h 4798815"/>
                <a:gd name="connsiteX1" fmla="*/ 2196895 w 2198253"/>
                <a:gd name="connsiteY1" fmla="*/ 25922 h 4798815"/>
                <a:gd name="connsiteX2" fmla="*/ 2196895 w 2198253"/>
                <a:gd name="connsiteY2" fmla="*/ 1254377 h 4798815"/>
                <a:gd name="connsiteX3" fmla="*/ 2196895 w 2198253"/>
                <a:gd name="connsiteY3" fmla="*/ 2951732 h 4798815"/>
                <a:gd name="connsiteX4" fmla="*/ 2198253 w 2198253"/>
                <a:gd name="connsiteY4" fmla="*/ 4747590 h 4798815"/>
                <a:gd name="connsiteX5" fmla="*/ 964474 w 2198253"/>
                <a:gd name="connsiteY5" fmla="*/ 3962398 h 4798815"/>
                <a:gd name="connsiteX6" fmla="*/ 1239 w 2198253"/>
                <a:gd name="connsiteY6" fmla="*/ 4228730 h 4798815"/>
                <a:gd name="connsiteX7" fmla="*/ 0 w 2198253"/>
                <a:gd name="connsiteY7" fmla="*/ 0 h 4798815"/>
                <a:gd name="connsiteX0" fmla="*/ 0 w 2198253"/>
                <a:gd name="connsiteY0" fmla="*/ 0 h 4798815"/>
                <a:gd name="connsiteX1" fmla="*/ 2196895 w 2198253"/>
                <a:gd name="connsiteY1" fmla="*/ 25922 h 4798815"/>
                <a:gd name="connsiteX2" fmla="*/ 2196895 w 2198253"/>
                <a:gd name="connsiteY2" fmla="*/ 1254377 h 4798815"/>
                <a:gd name="connsiteX3" fmla="*/ 2196895 w 2198253"/>
                <a:gd name="connsiteY3" fmla="*/ 2951732 h 4798815"/>
                <a:gd name="connsiteX4" fmla="*/ 2198253 w 2198253"/>
                <a:gd name="connsiteY4" fmla="*/ 4747590 h 4798815"/>
                <a:gd name="connsiteX5" fmla="*/ 964474 w 2198253"/>
                <a:gd name="connsiteY5" fmla="*/ 3962398 h 4798815"/>
                <a:gd name="connsiteX6" fmla="*/ 1239 w 2198253"/>
                <a:gd name="connsiteY6" fmla="*/ 4228730 h 4798815"/>
                <a:gd name="connsiteX7" fmla="*/ 0 w 2198253"/>
                <a:gd name="connsiteY7" fmla="*/ 0 h 4798815"/>
                <a:gd name="connsiteX0" fmla="*/ 0 w 2198253"/>
                <a:gd name="connsiteY0" fmla="*/ 0 h 4885584"/>
                <a:gd name="connsiteX1" fmla="*/ 2196895 w 2198253"/>
                <a:gd name="connsiteY1" fmla="*/ 25922 h 4885584"/>
                <a:gd name="connsiteX2" fmla="*/ 2196895 w 2198253"/>
                <a:gd name="connsiteY2" fmla="*/ 1254377 h 4885584"/>
                <a:gd name="connsiteX3" fmla="*/ 2196895 w 2198253"/>
                <a:gd name="connsiteY3" fmla="*/ 2951732 h 4885584"/>
                <a:gd name="connsiteX4" fmla="*/ 2198253 w 2198253"/>
                <a:gd name="connsiteY4" fmla="*/ 4747590 h 4885584"/>
                <a:gd name="connsiteX5" fmla="*/ 1239 w 2198253"/>
                <a:gd name="connsiteY5" fmla="*/ 4228730 h 4885584"/>
                <a:gd name="connsiteX6" fmla="*/ 0 w 2198253"/>
                <a:gd name="connsiteY6" fmla="*/ 0 h 4885584"/>
                <a:gd name="connsiteX0" fmla="*/ 0 w 2198253"/>
                <a:gd name="connsiteY0" fmla="*/ 0 h 4830674"/>
                <a:gd name="connsiteX1" fmla="*/ 2196895 w 2198253"/>
                <a:gd name="connsiteY1" fmla="*/ 25922 h 4830674"/>
                <a:gd name="connsiteX2" fmla="*/ 2196895 w 2198253"/>
                <a:gd name="connsiteY2" fmla="*/ 1254377 h 4830674"/>
                <a:gd name="connsiteX3" fmla="*/ 2196895 w 2198253"/>
                <a:gd name="connsiteY3" fmla="*/ 2951732 h 4830674"/>
                <a:gd name="connsiteX4" fmla="*/ 2198253 w 2198253"/>
                <a:gd name="connsiteY4" fmla="*/ 4747590 h 4830674"/>
                <a:gd name="connsiteX5" fmla="*/ 1239 w 2198253"/>
                <a:gd name="connsiteY5" fmla="*/ 4228730 h 4830674"/>
                <a:gd name="connsiteX6" fmla="*/ 0 w 2198253"/>
                <a:gd name="connsiteY6" fmla="*/ 0 h 4830674"/>
                <a:gd name="connsiteX0" fmla="*/ 0 w 2198253"/>
                <a:gd name="connsiteY0" fmla="*/ 0 h 4747590"/>
                <a:gd name="connsiteX1" fmla="*/ 2196895 w 2198253"/>
                <a:gd name="connsiteY1" fmla="*/ 25922 h 4747590"/>
                <a:gd name="connsiteX2" fmla="*/ 2196895 w 2198253"/>
                <a:gd name="connsiteY2" fmla="*/ 1254377 h 4747590"/>
                <a:gd name="connsiteX3" fmla="*/ 2196895 w 2198253"/>
                <a:gd name="connsiteY3" fmla="*/ 2951732 h 4747590"/>
                <a:gd name="connsiteX4" fmla="*/ 2198253 w 2198253"/>
                <a:gd name="connsiteY4" fmla="*/ 4747590 h 4747590"/>
                <a:gd name="connsiteX5" fmla="*/ 1239 w 2198253"/>
                <a:gd name="connsiteY5" fmla="*/ 4228730 h 4747590"/>
                <a:gd name="connsiteX6" fmla="*/ 0 w 2198253"/>
                <a:gd name="connsiteY6" fmla="*/ 0 h 4747590"/>
                <a:gd name="connsiteX0" fmla="*/ 0 w 2198253"/>
                <a:gd name="connsiteY0" fmla="*/ 0 h 4747590"/>
                <a:gd name="connsiteX1" fmla="*/ 2196895 w 2198253"/>
                <a:gd name="connsiteY1" fmla="*/ 25922 h 4747590"/>
                <a:gd name="connsiteX2" fmla="*/ 2196895 w 2198253"/>
                <a:gd name="connsiteY2" fmla="*/ 1254377 h 4747590"/>
                <a:gd name="connsiteX3" fmla="*/ 2196895 w 2198253"/>
                <a:gd name="connsiteY3" fmla="*/ 2951732 h 4747590"/>
                <a:gd name="connsiteX4" fmla="*/ 2198253 w 2198253"/>
                <a:gd name="connsiteY4" fmla="*/ 4747590 h 4747590"/>
                <a:gd name="connsiteX5" fmla="*/ 1239 w 2198253"/>
                <a:gd name="connsiteY5" fmla="*/ 4228731 h 4747590"/>
                <a:gd name="connsiteX6" fmla="*/ 0 w 2198253"/>
                <a:gd name="connsiteY6" fmla="*/ 0 h 4747590"/>
                <a:gd name="connsiteX0" fmla="*/ 0 w 2202546"/>
                <a:gd name="connsiteY0" fmla="*/ 0 h 4747590"/>
                <a:gd name="connsiteX1" fmla="*/ 2201188 w 2202546"/>
                <a:gd name="connsiteY1" fmla="*/ 25922 h 4747590"/>
                <a:gd name="connsiteX2" fmla="*/ 2201188 w 2202546"/>
                <a:gd name="connsiteY2" fmla="*/ 1254377 h 4747590"/>
                <a:gd name="connsiteX3" fmla="*/ 2201188 w 2202546"/>
                <a:gd name="connsiteY3" fmla="*/ 2951732 h 4747590"/>
                <a:gd name="connsiteX4" fmla="*/ 2202546 w 2202546"/>
                <a:gd name="connsiteY4" fmla="*/ 4747590 h 4747590"/>
                <a:gd name="connsiteX5" fmla="*/ 5532 w 2202546"/>
                <a:gd name="connsiteY5" fmla="*/ 4228731 h 4747590"/>
                <a:gd name="connsiteX6" fmla="*/ 0 w 2202546"/>
                <a:gd name="connsiteY6" fmla="*/ 0 h 4747590"/>
                <a:gd name="connsiteX0" fmla="*/ 0 w 2202546"/>
                <a:gd name="connsiteY0" fmla="*/ 0 h 4747590"/>
                <a:gd name="connsiteX1" fmla="*/ 2201188 w 2202546"/>
                <a:gd name="connsiteY1" fmla="*/ 25922 h 4747590"/>
                <a:gd name="connsiteX2" fmla="*/ 2201188 w 2202546"/>
                <a:gd name="connsiteY2" fmla="*/ 1254377 h 4747590"/>
                <a:gd name="connsiteX3" fmla="*/ 2201188 w 2202546"/>
                <a:gd name="connsiteY3" fmla="*/ 2951732 h 4747590"/>
                <a:gd name="connsiteX4" fmla="*/ 2202546 w 2202546"/>
                <a:gd name="connsiteY4" fmla="*/ 4747590 h 4747590"/>
                <a:gd name="connsiteX5" fmla="*/ 1239 w 2202546"/>
                <a:gd name="connsiteY5" fmla="*/ 4228731 h 4747590"/>
                <a:gd name="connsiteX6" fmla="*/ 0 w 2202546"/>
                <a:gd name="connsiteY6" fmla="*/ 0 h 4747590"/>
                <a:gd name="connsiteX0" fmla="*/ 0 w 2204693"/>
                <a:gd name="connsiteY0" fmla="*/ 0 h 4747590"/>
                <a:gd name="connsiteX1" fmla="*/ 2203335 w 2204693"/>
                <a:gd name="connsiteY1" fmla="*/ 25922 h 4747590"/>
                <a:gd name="connsiteX2" fmla="*/ 2203335 w 2204693"/>
                <a:gd name="connsiteY2" fmla="*/ 1254377 h 4747590"/>
                <a:gd name="connsiteX3" fmla="*/ 2203335 w 2204693"/>
                <a:gd name="connsiteY3" fmla="*/ 2951732 h 4747590"/>
                <a:gd name="connsiteX4" fmla="*/ 2204693 w 2204693"/>
                <a:gd name="connsiteY4" fmla="*/ 4747590 h 4747590"/>
                <a:gd name="connsiteX5" fmla="*/ 3386 w 2204693"/>
                <a:gd name="connsiteY5" fmla="*/ 4228731 h 4747590"/>
                <a:gd name="connsiteX6" fmla="*/ 0 w 2204693"/>
                <a:gd name="connsiteY6" fmla="*/ 0 h 4747590"/>
                <a:gd name="connsiteX0" fmla="*/ 0 w 2204693"/>
                <a:gd name="connsiteY0" fmla="*/ 0 h 4747590"/>
                <a:gd name="connsiteX1" fmla="*/ 2203335 w 2204693"/>
                <a:gd name="connsiteY1" fmla="*/ 25922 h 4747590"/>
                <a:gd name="connsiteX2" fmla="*/ 2203335 w 2204693"/>
                <a:gd name="connsiteY2" fmla="*/ 1254377 h 4747590"/>
                <a:gd name="connsiteX3" fmla="*/ 2203335 w 2204693"/>
                <a:gd name="connsiteY3" fmla="*/ 2951732 h 4747590"/>
                <a:gd name="connsiteX4" fmla="*/ 2204693 w 2204693"/>
                <a:gd name="connsiteY4" fmla="*/ 4747590 h 4747590"/>
                <a:gd name="connsiteX5" fmla="*/ 5533 w 2204693"/>
                <a:gd name="connsiteY5" fmla="*/ 3746456 h 4747590"/>
                <a:gd name="connsiteX6" fmla="*/ 0 w 2204693"/>
                <a:gd name="connsiteY6" fmla="*/ 0 h 4747590"/>
                <a:gd name="connsiteX0" fmla="*/ 0 w 2204693"/>
                <a:gd name="connsiteY0" fmla="*/ 0 h 4747590"/>
                <a:gd name="connsiteX1" fmla="*/ 2203335 w 2204693"/>
                <a:gd name="connsiteY1" fmla="*/ 25922 h 4747590"/>
                <a:gd name="connsiteX2" fmla="*/ 2203335 w 2204693"/>
                <a:gd name="connsiteY2" fmla="*/ 1254377 h 4747590"/>
                <a:gd name="connsiteX3" fmla="*/ 2203335 w 2204693"/>
                <a:gd name="connsiteY3" fmla="*/ 2951732 h 4747590"/>
                <a:gd name="connsiteX4" fmla="*/ 2204693 w 2204693"/>
                <a:gd name="connsiteY4" fmla="*/ 4747590 h 4747590"/>
                <a:gd name="connsiteX5" fmla="*/ 5533 w 2204693"/>
                <a:gd name="connsiteY5" fmla="*/ 3746456 h 4747590"/>
                <a:gd name="connsiteX6" fmla="*/ 0 w 2204693"/>
                <a:gd name="connsiteY6" fmla="*/ 0 h 4747590"/>
                <a:gd name="connsiteX0" fmla="*/ 0 w 2204693"/>
                <a:gd name="connsiteY0" fmla="*/ 0 h 4747590"/>
                <a:gd name="connsiteX1" fmla="*/ 2203335 w 2204693"/>
                <a:gd name="connsiteY1" fmla="*/ 25922 h 4747590"/>
                <a:gd name="connsiteX2" fmla="*/ 2203335 w 2204693"/>
                <a:gd name="connsiteY2" fmla="*/ 1254377 h 4747590"/>
                <a:gd name="connsiteX3" fmla="*/ 2203335 w 2204693"/>
                <a:gd name="connsiteY3" fmla="*/ 2951732 h 4747590"/>
                <a:gd name="connsiteX4" fmla="*/ 2204693 w 2204693"/>
                <a:gd name="connsiteY4" fmla="*/ 4747590 h 4747590"/>
                <a:gd name="connsiteX5" fmla="*/ 5533 w 2204693"/>
                <a:gd name="connsiteY5" fmla="*/ 3746456 h 4747590"/>
                <a:gd name="connsiteX6" fmla="*/ 0 w 2204693"/>
                <a:gd name="connsiteY6" fmla="*/ 0 h 4747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04693" h="4747590">
                  <a:moveTo>
                    <a:pt x="0" y="0"/>
                  </a:moveTo>
                  <a:lnTo>
                    <a:pt x="2203335" y="25922"/>
                  </a:lnTo>
                  <a:lnTo>
                    <a:pt x="2203335" y="1254377"/>
                  </a:lnTo>
                  <a:lnTo>
                    <a:pt x="2203335" y="2951732"/>
                  </a:lnTo>
                  <a:cubicBezTo>
                    <a:pt x="2205685" y="3561514"/>
                    <a:pt x="2202343" y="4137808"/>
                    <a:pt x="2204693" y="4747590"/>
                  </a:cubicBezTo>
                  <a:cubicBezTo>
                    <a:pt x="8196" y="3726369"/>
                    <a:pt x="2205746" y="4756164"/>
                    <a:pt x="5533" y="3746456"/>
                  </a:cubicBezTo>
                  <a:cubicBezTo>
                    <a:pt x="13095" y="-477458"/>
                    <a:pt x="2213" y="4205051"/>
                    <a:pt x="0" y="0"/>
                  </a:cubicBezTo>
                  <a:close/>
                </a:path>
              </a:pathLst>
            </a:custGeom>
            <a:solidFill>
              <a:srgbClr val="94A6B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41CBE74E-0E48-49C8-AEE8-EBFAEAD9A0CD}"/>
                </a:ext>
              </a:extLst>
            </p:cNvPr>
            <p:cNvSpPr/>
            <p:nvPr/>
          </p:nvSpPr>
          <p:spPr>
            <a:xfrm>
              <a:off x="-9676" y="-9360"/>
              <a:ext cx="6876676" cy="2120091"/>
            </a:xfrm>
            <a:custGeom>
              <a:avLst/>
              <a:gdLst>
                <a:gd name="connsiteX0" fmla="*/ 0 w 2197724"/>
                <a:gd name="connsiteY0" fmla="*/ 0 h 4988452"/>
                <a:gd name="connsiteX1" fmla="*/ 2197724 w 2197724"/>
                <a:gd name="connsiteY1" fmla="*/ 0 h 4988452"/>
                <a:gd name="connsiteX2" fmla="*/ 2197724 w 2197724"/>
                <a:gd name="connsiteY2" fmla="*/ 1228455 h 4988452"/>
                <a:gd name="connsiteX3" fmla="*/ 2197724 w 2197724"/>
                <a:gd name="connsiteY3" fmla="*/ 2925810 h 4988452"/>
                <a:gd name="connsiteX4" fmla="*/ 2197724 w 2197724"/>
                <a:gd name="connsiteY4" fmla="*/ 4988452 h 4988452"/>
                <a:gd name="connsiteX5" fmla="*/ 965303 w 2197724"/>
                <a:gd name="connsiteY5" fmla="*/ 3936476 h 4988452"/>
                <a:gd name="connsiteX6" fmla="*/ 1 w 2197724"/>
                <a:gd name="connsiteY6" fmla="*/ 3086438 h 4988452"/>
                <a:gd name="connsiteX7" fmla="*/ 329 w 2197724"/>
                <a:gd name="connsiteY7" fmla="*/ 2925810 h 4988452"/>
                <a:gd name="connsiteX8" fmla="*/ 0 w 2197724"/>
                <a:gd name="connsiteY8" fmla="*/ 2925810 h 4988452"/>
                <a:gd name="connsiteX0" fmla="*/ 0 w 2197724"/>
                <a:gd name="connsiteY0" fmla="*/ 0 h 4988452"/>
                <a:gd name="connsiteX1" fmla="*/ 2197724 w 2197724"/>
                <a:gd name="connsiteY1" fmla="*/ 0 h 4988452"/>
                <a:gd name="connsiteX2" fmla="*/ 2197724 w 2197724"/>
                <a:gd name="connsiteY2" fmla="*/ 1228455 h 4988452"/>
                <a:gd name="connsiteX3" fmla="*/ 2197724 w 2197724"/>
                <a:gd name="connsiteY3" fmla="*/ 2925810 h 4988452"/>
                <a:gd name="connsiteX4" fmla="*/ 2197724 w 2197724"/>
                <a:gd name="connsiteY4" fmla="*/ 4988452 h 4988452"/>
                <a:gd name="connsiteX5" fmla="*/ 965303 w 2197724"/>
                <a:gd name="connsiteY5" fmla="*/ 3936476 h 4988452"/>
                <a:gd name="connsiteX6" fmla="*/ 1 w 2197724"/>
                <a:gd name="connsiteY6" fmla="*/ 4460308 h 4988452"/>
                <a:gd name="connsiteX7" fmla="*/ 329 w 2197724"/>
                <a:gd name="connsiteY7" fmla="*/ 2925810 h 4988452"/>
                <a:gd name="connsiteX8" fmla="*/ 0 w 2197724"/>
                <a:gd name="connsiteY8" fmla="*/ 2925810 h 4988452"/>
                <a:gd name="connsiteX9" fmla="*/ 0 w 2197724"/>
                <a:gd name="connsiteY9" fmla="*/ 0 h 4988452"/>
                <a:gd name="connsiteX0" fmla="*/ 0 w 2197724"/>
                <a:gd name="connsiteY0" fmla="*/ 0 h 4988452"/>
                <a:gd name="connsiteX1" fmla="*/ 2197724 w 2197724"/>
                <a:gd name="connsiteY1" fmla="*/ 0 h 4988452"/>
                <a:gd name="connsiteX2" fmla="*/ 2197724 w 2197724"/>
                <a:gd name="connsiteY2" fmla="*/ 1228455 h 4988452"/>
                <a:gd name="connsiteX3" fmla="*/ 2197724 w 2197724"/>
                <a:gd name="connsiteY3" fmla="*/ 2925810 h 4988452"/>
                <a:gd name="connsiteX4" fmla="*/ 2197724 w 2197724"/>
                <a:gd name="connsiteY4" fmla="*/ 4988452 h 4988452"/>
                <a:gd name="connsiteX5" fmla="*/ 965303 w 2197724"/>
                <a:gd name="connsiteY5" fmla="*/ 3936476 h 4988452"/>
                <a:gd name="connsiteX6" fmla="*/ 1 w 2197724"/>
                <a:gd name="connsiteY6" fmla="*/ 4460308 h 4988452"/>
                <a:gd name="connsiteX7" fmla="*/ 329 w 2197724"/>
                <a:gd name="connsiteY7" fmla="*/ 2925810 h 4988452"/>
                <a:gd name="connsiteX8" fmla="*/ 0 w 2197724"/>
                <a:gd name="connsiteY8" fmla="*/ 2925810 h 4988452"/>
                <a:gd name="connsiteX9" fmla="*/ 0 w 2197724"/>
                <a:gd name="connsiteY9" fmla="*/ 0 h 4988452"/>
                <a:gd name="connsiteX0" fmla="*/ 0 w 2197724"/>
                <a:gd name="connsiteY0" fmla="*/ 0 h 4988452"/>
                <a:gd name="connsiteX1" fmla="*/ 2197724 w 2197724"/>
                <a:gd name="connsiteY1" fmla="*/ 0 h 4988452"/>
                <a:gd name="connsiteX2" fmla="*/ 2197724 w 2197724"/>
                <a:gd name="connsiteY2" fmla="*/ 1228455 h 4988452"/>
                <a:gd name="connsiteX3" fmla="*/ 2197724 w 2197724"/>
                <a:gd name="connsiteY3" fmla="*/ 2925810 h 4988452"/>
                <a:gd name="connsiteX4" fmla="*/ 2197724 w 2197724"/>
                <a:gd name="connsiteY4" fmla="*/ 4988452 h 4988452"/>
                <a:gd name="connsiteX5" fmla="*/ 965303 w 2197724"/>
                <a:gd name="connsiteY5" fmla="*/ 3936476 h 4988452"/>
                <a:gd name="connsiteX6" fmla="*/ 2275 w 2197724"/>
                <a:gd name="connsiteY6" fmla="*/ 4460308 h 4988452"/>
                <a:gd name="connsiteX7" fmla="*/ 329 w 2197724"/>
                <a:gd name="connsiteY7" fmla="*/ 2925810 h 4988452"/>
                <a:gd name="connsiteX8" fmla="*/ 0 w 2197724"/>
                <a:gd name="connsiteY8" fmla="*/ 2925810 h 4988452"/>
                <a:gd name="connsiteX9" fmla="*/ 0 w 2197724"/>
                <a:gd name="connsiteY9" fmla="*/ 0 h 4988452"/>
                <a:gd name="connsiteX0" fmla="*/ 0 w 2197724"/>
                <a:gd name="connsiteY0" fmla="*/ 0 h 5064850"/>
                <a:gd name="connsiteX1" fmla="*/ 2197724 w 2197724"/>
                <a:gd name="connsiteY1" fmla="*/ 0 h 5064850"/>
                <a:gd name="connsiteX2" fmla="*/ 2197724 w 2197724"/>
                <a:gd name="connsiteY2" fmla="*/ 1228455 h 5064850"/>
                <a:gd name="connsiteX3" fmla="*/ 2197724 w 2197724"/>
                <a:gd name="connsiteY3" fmla="*/ 2925810 h 5064850"/>
                <a:gd name="connsiteX4" fmla="*/ 2197724 w 2197724"/>
                <a:gd name="connsiteY4" fmla="*/ 4988452 h 5064850"/>
                <a:gd name="connsiteX5" fmla="*/ 2275 w 2197724"/>
                <a:gd name="connsiteY5" fmla="*/ 4460308 h 5064850"/>
                <a:gd name="connsiteX6" fmla="*/ 329 w 2197724"/>
                <a:gd name="connsiteY6" fmla="*/ 2925810 h 5064850"/>
                <a:gd name="connsiteX7" fmla="*/ 0 w 2197724"/>
                <a:gd name="connsiteY7" fmla="*/ 2925810 h 5064850"/>
                <a:gd name="connsiteX8" fmla="*/ 0 w 2197724"/>
                <a:gd name="connsiteY8" fmla="*/ 0 h 5064850"/>
                <a:gd name="connsiteX0" fmla="*/ 553 w 2198277"/>
                <a:gd name="connsiteY0" fmla="*/ 0 h 5028001"/>
                <a:gd name="connsiteX1" fmla="*/ 2198277 w 2198277"/>
                <a:gd name="connsiteY1" fmla="*/ 0 h 5028001"/>
                <a:gd name="connsiteX2" fmla="*/ 2198277 w 2198277"/>
                <a:gd name="connsiteY2" fmla="*/ 1228455 h 5028001"/>
                <a:gd name="connsiteX3" fmla="*/ 2198277 w 2198277"/>
                <a:gd name="connsiteY3" fmla="*/ 2925810 h 5028001"/>
                <a:gd name="connsiteX4" fmla="*/ 2198277 w 2198277"/>
                <a:gd name="connsiteY4" fmla="*/ 4988452 h 5028001"/>
                <a:gd name="connsiteX5" fmla="*/ 0 w 2198277"/>
                <a:gd name="connsiteY5" fmla="*/ 3845322 h 5028001"/>
                <a:gd name="connsiteX6" fmla="*/ 882 w 2198277"/>
                <a:gd name="connsiteY6" fmla="*/ 2925810 h 5028001"/>
                <a:gd name="connsiteX7" fmla="*/ 553 w 2198277"/>
                <a:gd name="connsiteY7" fmla="*/ 2925810 h 5028001"/>
                <a:gd name="connsiteX8" fmla="*/ 553 w 2198277"/>
                <a:gd name="connsiteY8" fmla="*/ 0 h 5028001"/>
                <a:gd name="connsiteX0" fmla="*/ 0 w 2197724"/>
                <a:gd name="connsiteY0" fmla="*/ 0 h 4988451"/>
                <a:gd name="connsiteX1" fmla="*/ 2197724 w 2197724"/>
                <a:gd name="connsiteY1" fmla="*/ 0 h 4988451"/>
                <a:gd name="connsiteX2" fmla="*/ 2197724 w 2197724"/>
                <a:gd name="connsiteY2" fmla="*/ 1228455 h 4988451"/>
                <a:gd name="connsiteX3" fmla="*/ 2197724 w 2197724"/>
                <a:gd name="connsiteY3" fmla="*/ 2925810 h 4988451"/>
                <a:gd name="connsiteX4" fmla="*/ 2197724 w 2197724"/>
                <a:gd name="connsiteY4" fmla="*/ 4988452 h 4988451"/>
                <a:gd name="connsiteX5" fmla="*/ 329 w 2197724"/>
                <a:gd name="connsiteY5" fmla="*/ 2925810 h 4988451"/>
                <a:gd name="connsiteX6" fmla="*/ 0 w 2197724"/>
                <a:gd name="connsiteY6" fmla="*/ 2925810 h 4988451"/>
                <a:gd name="connsiteX7" fmla="*/ 0 w 2197724"/>
                <a:gd name="connsiteY7" fmla="*/ 0 h 4988451"/>
                <a:gd name="connsiteX0" fmla="*/ 0 w 2197724"/>
                <a:gd name="connsiteY0" fmla="*/ 0 h 4988451"/>
                <a:gd name="connsiteX1" fmla="*/ 2197724 w 2197724"/>
                <a:gd name="connsiteY1" fmla="*/ 0 h 4988451"/>
                <a:gd name="connsiteX2" fmla="*/ 2197724 w 2197724"/>
                <a:gd name="connsiteY2" fmla="*/ 1228455 h 4988451"/>
                <a:gd name="connsiteX3" fmla="*/ 2197724 w 2197724"/>
                <a:gd name="connsiteY3" fmla="*/ 2925810 h 4988451"/>
                <a:gd name="connsiteX4" fmla="*/ 2197724 w 2197724"/>
                <a:gd name="connsiteY4" fmla="*/ 4988452 h 4988451"/>
                <a:gd name="connsiteX5" fmla="*/ 329 w 2197724"/>
                <a:gd name="connsiteY5" fmla="*/ 2925810 h 4988451"/>
                <a:gd name="connsiteX6" fmla="*/ 0 w 2197724"/>
                <a:gd name="connsiteY6" fmla="*/ 3455970 h 4988451"/>
                <a:gd name="connsiteX7" fmla="*/ 0 w 2197724"/>
                <a:gd name="connsiteY7" fmla="*/ 0 h 4988451"/>
                <a:gd name="connsiteX0" fmla="*/ 0 w 2197724"/>
                <a:gd name="connsiteY0" fmla="*/ 0 h 4995233"/>
                <a:gd name="connsiteX1" fmla="*/ 2197724 w 2197724"/>
                <a:gd name="connsiteY1" fmla="*/ 0 h 4995233"/>
                <a:gd name="connsiteX2" fmla="*/ 2197724 w 2197724"/>
                <a:gd name="connsiteY2" fmla="*/ 1228455 h 4995233"/>
                <a:gd name="connsiteX3" fmla="*/ 2197724 w 2197724"/>
                <a:gd name="connsiteY3" fmla="*/ 2925810 h 4995233"/>
                <a:gd name="connsiteX4" fmla="*/ 2197724 w 2197724"/>
                <a:gd name="connsiteY4" fmla="*/ 4988452 h 4995233"/>
                <a:gd name="connsiteX5" fmla="*/ 0 w 2197724"/>
                <a:gd name="connsiteY5" fmla="*/ 3455970 h 4995233"/>
                <a:gd name="connsiteX6" fmla="*/ 0 w 2197724"/>
                <a:gd name="connsiteY6" fmla="*/ 0 h 4995233"/>
                <a:gd name="connsiteX0" fmla="*/ 0 w 2197724"/>
                <a:gd name="connsiteY0" fmla="*/ 0 h 5012261"/>
                <a:gd name="connsiteX1" fmla="*/ 2197724 w 2197724"/>
                <a:gd name="connsiteY1" fmla="*/ 0 h 5012261"/>
                <a:gd name="connsiteX2" fmla="*/ 2197724 w 2197724"/>
                <a:gd name="connsiteY2" fmla="*/ 1228455 h 5012261"/>
                <a:gd name="connsiteX3" fmla="*/ 2197724 w 2197724"/>
                <a:gd name="connsiteY3" fmla="*/ 2925810 h 5012261"/>
                <a:gd name="connsiteX4" fmla="*/ 2197724 w 2197724"/>
                <a:gd name="connsiteY4" fmla="*/ 4988452 h 5012261"/>
                <a:gd name="connsiteX5" fmla="*/ 0 w 2197724"/>
                <a:gd name="connsiteY5" fmla="*/ 3455970 h 5012261"/>
                <a:gd name="connsiteX6" fmla="*/ 0 w 2197724"/>
                <a:gd name="connsiteY6" fmla="*/ 0 h 5012261"/>
                <a:gd name="connsiteX0" fmla="*/ 0 w 2197724"/>
                <a:gd name="connsiteY0" fmla="*/ 0 h 4988451"/>
                <a:gd name="connsiteX1" fmla="*/ 2197724 w 2197724"/>
                <a:gd name="connsiteY1" fmla="*/ 0 h 4988451"/>
                <a:gd name="connsiteX2" fmla="*/ 2197724 w 2197724"/>
                <a:gd name="connsiteY2" fmla="*/ 1228455 h 4988451"/>
                <a:gd name="connsiteX3" fmla="*/ 2197724 w 2197724"/>
                <a:gd name="connsiteY3" fmla="*/ 2925810 h 4988451"/>
                <a:gd name="connsiteX4" fmla="*/ 2197724 w 2197724"/>
                <a:gd name="connsiteY4" fmla="*/ 4988452 h 4988451"/>
                <a:gd name="connsiteX5" fmla="*/ 0 w 2197724"/>
                <a:gd name="connsiteY5" fmla="*/ 3455970 h 4988451"/>
                <a:gd name="connsiteX6" fmla="*/ 0 w 2197724"/>
                <a:gd name="connsiteY6" fmla="*/ 0 h 4988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7724" h="4988451">
                  <a:moveTo>
                    <a:pt x="0" y="0"/>
                  </a:moveTo>
                  <a:lnTo>
                    <a:pt x="2197724" y="0"/>
                  </a:lnTo>
                  <a:lnTo>
                    <a:pt x="2197724" y="1228455"/>
                  </a:lnTo>
                  <a:lnTo>
                    <a:pt x="2197724" y="2925810"/>
                  </a:lnTo>
                  <a:lnTo>
                    <a:pt x="2197724" y="4988452"/>
                  </a:lnTo>
                  <a:cubicBezTo>
                    <a:pt x="5801" y="3464505"/>
                    <a:pt x="2191923" y="4990932"/>
                    <a:pt x="0" y="345597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53E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fr-FR" sz="2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</p:grpSp>
      <p:sp>
        <p:nvSpPr>
          <p:cNvPr id="131" name="Rectangle 130">
            <a:extLst>
              <a:ext uri="{FF2B5EF4-FFF2-40B4-BE49-F238E27FC236}">
                <a16:creationId xmlns:a16="http://schemas.microsoft.com/office/drawing/2014/main" id="{3E93FDCD-BC62-46F0-9D32-C0029FD5E0F1}"/>
              </a:ext>
            </a:extLst>
          </p:cNvPr>
          <p:cNvSpPr/>
          <p:nvPr/>
        </p:nvSpPr>
        <p:spPr>
          <a:xfrm>
            <a:off x="2279884" y="8016767"/>
            <a:ext cx="653014" cy="3487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84431" tIns="42216" rIns="84431" bIns="4221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ar-DZ" sz="1600" dirty="0">
                <a:solidFill>
                  <a:schemeClr val="tx1"/>
                </a:solidFill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المهارة 1</a:t>
            </a:r>
            <a:endParaRPr lang="fr-FR" sz="1600" dirty="0">
              <a:solidFill>
                <a:schemeClr val="tx1"/>
              </a:solidFill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ECCC0A05-D52E-4D42-8050-D869688479DD}"/>
              </a:ext>
            </a:extLst>
          </p:cNvPr>
          <p:cNvGrpSpPr/>
          <p:nvPr/>
        </p:nvGrpSpPr>
        <p:grpSpPr>
          <a:xfrm>
            <a:off x="1" y="5627540"/>
            <a:ext cx="5786012" cy="595653"/>
            <a:chOff x="-875683" y="6405767"/>
            <a:chExt cx="6281675" cy="551874"/>
          </a:xfrm>
        </p:grpSpPr>
        <p:sp>
          <p:nvSpPr>
            <p:cNvPr id="194" name="Subtitle 2">
              <a:extLst>
                <a:ext uri="{FF2B5EF4-FFF2-40B4-BE49-F238E27FC236}">
                  <a16:creationId xmlns:a16="http://schemas.microsoft.com/office/drawing/2014/main" id="{7D4ECB9D-0522-4605-877E-70CFBA5C6F5D}"/>
                </a:ext>
              </a:extLst>
            </p:cNvPr>
            <p:cNvSpPr/>
            <p:nvPr/>
          </p:nvSpPr>
          <p:spPr>
            <a:xfrm>
              <a:off x="-875683" y="6405767"/>
              <a:ext cx="6281675" cy="551874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84431" tIns="42216" rIns="84431" bIns="42216" anchor="t" anchorCtr="0" compatLnSpc="0">
              <a:spAutoFit/>
            </a:bodyPr>
            <a:lstStyle/>
            <a:p>
              <a:pPr algn="r" rtl="1" fontAlgn="base"/>
              <a:r>
                <a:rPr lang="ar-DZ" sz="1400" b="1" dirty="0">
                  <a:latin typeface="Myriad Arabic" panose="01010101010101010101" pitchFamily="50" charset="-78"/>
                  <a:ea typeface="DejaVu Sans" panose="020B0603030804020204" pitchFamily="34" charset="0"/>
                  <a:cs typeface="Myriad Arabic" panose="01010101010101010101" pitchFamily="50" charset="-78"/>
                </a:rPr>
                <a:t>2020 </a:t>
              </a:r>
              <a:r>
                <a:rPr lang="ar-MA" sz="1400" b="1" dirty="0">
                  <a:latin typeface="Myriad Arabic" panose="01010101010101010101" pitchFamily="50" charset="-78"/>
                  <a:ea typeface="DejaVu Sans" panose="020B0603030804020204" pitchFamily="34" charset="0"/>
                  <a:cs typeface="Myriad Arabic" panose="01010101010101010101" pitchFamily="50" charset="-78"/>
                </a:rPr>
                <a:t>–</a:t>
              </a:r>
              <a:r>
                <a:rPr lang="ar-DZ" sz="1400" b="1" dirty="0">
                  <a:latin typeface="Myriad Arabic" panose="01010101010101010101" pitchFamily="50" charset="-78"/>
                  <a:ea typeface="DejaVu Sans" panose="020B0603030804020204" pitchFamily="34" charset="0"/>
                  <a:cs typeface="Myriad Arabic" panose="01010101010101010101" pitchFamily="50" charset="-78"/>
                </a:rPr>
                <a:t> 2019</a:t>
              </a:r>
              <a:r>
                <a:rPr lang="ar-MA" sz="1400" b="1" dirty="0">
                  <a:latin typeface="Myriad Arabic" panose="01010101010101010101" pitchFamily="50" charset="-78"/>
                  <a:ea typeface="DejaVu Sans" panose="020B0603030804020204" pitchFamily="34" charset="0"/>
                  <a:cs typeface="Myriad Arabic" panose="01010101010101010101" pitchFamily="50" charset="-78"/>
                </a:rPr>
                <a:t> </a:t>
              </a:r>
              <a:r>
                <a:rPr lang="fr-FR" sz="1400" b="1" dirty="0">
                  <a:latin typeface="Myriad Arabic" panose="01010101010101010101" pitchFamily="50" charset="-78"/>
                  <a:ea typeface="DejaVu Sans" panose="020B0603030804020204" pitchFamily="34" charset="0"/>
                  <a:cs typeface="Myriad Arabic" panose="01010101010101010101" pitchFamily="50" charset="-78"/>
                </a:rPr>
                <a:t> </a:t>
              </a:r>
              <a:r>
                <a:rPr lang="ar-DZ" sz="1400" b="1" dirty="0">
                  <a:latin typeface="Myriad Arabic" panose="01010101010101010101" pitchFamily="50" charset="-78"/>
                  <a:ea typeface="DejaVu Sans" panose="020B0603030804020204" pitchFamily="34" charset="0"/>
                  <a:cs typeface="Myriad Arabic" panose="01010101010101010101" pitchFamily="50" charset="-78"/>
                </a:rPr>
                <a:t>الدبلوم المحصل عليه و التخصص</a:t>
              </a:r>
              <a:r>
                <a:rPr lang="fr-FR" sz="1400" b="1" dirty="0">
                  <a:latin typeface="Myriad Arabic" panose="01010101010101010101" pitchFamily="50" charset="-78"/>
                  <a:ea typeface="DejaVu Sans" panose="020B0603030804020204" pitchFamily="34" charset="0"/>
                  <a:cs typeface="Myriad Arabic" panose="01010101010101010101" pitchFamily="50" charset="-78"/>
                </a:rPr>
                <a:t>) </a:t>
              </a:r>
              <a:r>
                <a:rPr lang="ar-DZ" sz="1400" b="1" dirty="0">
                  <a:latin typeface="Myriad Arabic" panose="01010101010101010101" pitchFamily="50" charset="-78"/>
                  <a:ea typeface="DejaVu Sans" panose="020B0603030804020204" pitchFamily="34" charset="0"/>
                  <a:cs typeface="Myriad Arabic" panose="01010101010101010101" pitchFamily="50" charset="-78"/>
                </a:rPr>
                <a:t>تغيير هذا النص بمعلوماتك الصحيحة</a:t>
              </a:r>
              <a:r>
                <a:rPr lang="fr-FR" sz="1400" b="1" dirty="0">
                  <a:latin typeface="Myriad Arabic" panose="01010101010101010101" pitchFamily="50" charset="-78"/>
                  <a:ea typeface="DejaVu Sans" panose="020B0603030804020204" pitchFamily="34" charset="0"/>
                  <a:cs typeface="Myriad Arabic" panose="01010101010101010101" pitchFamily="50" charset="-78"/>
                </a:rPr>
                <a:t>(</a:t>
              </a:r>
            </a:p>
            <a:p>
              <a:pPr algn="r" rtl="1" fontAlgn="base"/>
              <a:r>
                <a:rPr lang="ar-DZ" sz="1400" dirty="0">
                  <a:latin typeface="Myriad Arabic" panose="01010101010101010101" pitchFamily="50" charset="-78"/>
                  <a:ea typeface="DejaVu Sans" panose="020B0603030804020204" pitchFamily="34" charset="0"/>
                  <a:cs typeface="Myriad Arabic" panose="01010101010101010101" pitchFamily="50" charset="-78"/>
                </a:rPr>
                <a:t>إسم الكلية أو المدرسة العليا أو المعهد, قم بتغيير النص</a:t>
              </a:r>
              <a:endParaRPr lang="ar-MA" sz="1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1AF5C3D7-0A66-4B7C-B587-0753BF4F072D}"/>
                </a:ext>
              </a:extLst>
            </p:cNvPr>
            <p:cNvSpPr txBox="1"/>
            <p:nvPr/>
          </p:nvSpPr>
          <p:spPr>
            <a:xfrm>
              <a:off x="533138" y="6511295"/>
              <a:ext cx="71" cy="285156"/>
            </a:xfrm>
            <a:prstGeom prst="rect">
              <a:avLst/>
            </a:prstGeom>
            <a:noFill/>
          </p:spPr>
          <p:txBody>
            <a:bodyPr wrap="none" lIns="0" rIns="0">
              <a:spAutoFit/>
            </a:bodyPr>
            <a:lstStyle/>
            <a:p>
              <a:pPr algn="r"/>
              <a:endParaRPr lang="fr-FR" sz="1400" b="1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499615D-B28F-4583-8281-4ECB743B0EBB}"/>
              </a:ext>
            </a:extLst>
          </p:cNvPr>
          <p:cNvGrpSpPr/>
          <p:nvPr/>
        </p:nvGrpSpPr>
        <p:grpSpPr>
          <a:xfrm>
            <a:off x="182851" y="8082471"/>
            <a:ext cx="1900074" cy="216033"/>
            <a:chOff x="4916700" y="4626031"/>
            <a:chExt cx="1760425" cy="200157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4D4FDF3-8C73-4D20-9E03-917BF6F44D5B}"/>
                </a:ext>
              </a:extLst>
            </p:cNvPr>
            <p:cNvSpPr/>
            <p:nvPr/>
          </p:nvSpPr>
          <p:spPr>
            <a:xfrm>
              <a:off x="6477000" y="4626031"/>
              <a:ext cx="200125" cy="200126"/>
            </a:xfrm>
            <a:prstGeom prst="ellipse">
              <a:avLst/>
            </a:prstGeom>
            <a:solidFill>
              <a:srgbClr val="353E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BD6C39A2-7083-4E4B-963C-7A76F712585C}"/>
                </a:ext>
              </a:extLst>
            </p:cNvPr>
            <p:cNvSpPr/>
            <p:nvPr/>
          </p:nvSpPr>
          <p:spPr>
            <a:xfrm>
              <a:off x="6164940" y="4626046"/>
              <a:ext cx="200125" cy="200126"/>
            </a:xfrm>
            <a:prstGeom prst="ellipse">
              <a:avLst/>
            </a:prstGeom>
            <a:solidFill>
              <a:srgbClr val="353E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AA8745BB-B883-418F-A776-1053A44555E2}"/>
                </a:ext>
              </a:extLst>
            </p:cNvPr>
            <p:cNvSpPr/>
            <p:nvPr/>
          </p:nvSpPr>
          <p:spPr>
            <a:xfrm>
              <a:off x="5852880" y="4626049"/>
              <a:ext cx="200125" cy="200126"/>
            </a:xfrm>
            <a:prstGeom prst="ellipse">
              <a:avLst/>
            </a:prstGeom>
            <a:solidFill>
              <a:srgbClr val="353E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673C3E6F-9551-45F0-A6D2-386739B54565}"/>
                </a:ext>
              </a:extLst>
            </p:cNvPr>
            <p:cNvSpPr/>
            <p:nvPr/>
          </p:nvSpPr>
          <p:spPr>
            <a:xfrm>
              <a:off x="5540820" y="4626054"/>
              <a:ext cx="200125" cy="200126"/>
            </a:xfrm>
            <a:prstGeom prst="ellipse">
              <a:avLst/>
            </a:prstGeom>
            <a:solidFill>
              <a:srgbClr val="353E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4FDF99E1-0BE8-4013-B122-37F563BBC6D9}"/>
                </a:ext>
              </a:extLst>
            </p:cNvPr>
            <p:cNvSpPr/>
            <p:nvPr/>
          </p:nvSpPr>
          <p:spPr>
            <a:xfrm>
              <a:off x="5228760" y="4626061"/>
              <a:ext cx="200125" cy="200127"/>
            </a:xfrm>
            <a:prstGeom prst="ellipse">
              <a:avLst/>
            </a:prstGeom>
            <a:solidFill>
              <a:srgbClr val="353E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B2A2DB58-B75E-461B-BC33-81268A443A1E}"/>
                </a:ext>
              </a:extLst>
            </p:cNvPr>
            <p:cNvSpPr/>
            <p:nvPr/>
          </p:nvSpPr>
          <p:spPr>
            <a:xfrm>
              <a:off x="4916700" y="4626053"/>
              <a:ext cx="200125" cy="20012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</p:grpSp>
      <p:sp>
        <p:nvSpPr>
          <p:cNvPr id="230" name="Rectangle 229">
            <a:extLst>
              <a:ext uri="{FF2B5EF4-FFF2-40B4-BE49-F238E27FC236}">
                <a16:creationId xmlns:a16="http://schemas.microsoft.com/office/drawing/2014/main" id="{8E150D84-A9E5-49D5-8FB8-CB3A321CAD80}"/>
              </a:ext>
            </a:extLst>
          </p:cNvPr>
          <p:cNvSpPr/>
          <p:nvPr/>
        </p:nvSpPr>
        <p:spPr>
          <a:xfrm>
            <a:off x="2231793" y="7217071"/>
            <a:ext cx="701106" cy="3487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84431" tIns="42216" rIns="84431" bIns="4221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ar-DZ" sz="1600" dirty="0">
                <a:solidFill>
                  <a:schemeClr val="tx1"/>
                </a:solidFill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الإنجليزية</a:t>
            </a:r>
            <a:endParaRPr lang="fr-FR" sz="1600" dirty="0">
              <a:solidFill>
                <a:schemeClr val="tx1"/>
              </a:solidFill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85F26314-8815-4297-ADEA-997126EBC66A}"/>
              </a:ext>
            </a:extLst>
          </p:cNvPr>
          <p:cNvGrpSpPr/>
          <p:nvPr/>
        </p:nvGrpSpPr>
        <p:grpSpPr>
          <a:xfrm>
            <a:off x="209427" y="7258917"/>
            <a:ext cx="1900074" cy="216046"/>
            <a:chOff x="4916700" y="4595000"/>
            <a:chExt cx="1760425" cy="200165"/>
          </a:xfrm>
        </p:grpSpPr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EC459D65-D7E8-4A35-B151-655304805F19}"/>
                </a:ext>
              </a:extLst>
            </p:cNvPr>
            <p:cNvSpPr/>
            <p:nvPr/>
          </p:nvSpPr>
          <p:spPr>
            <a:xfrm>
              <a:off x="6477000" y="4595034"/>
              <a:ext cx="200125" cy="200123"/>
            </a:xfrm>
            <a:prstGeom prst="ellipse">
              <a:avLst/>
            </a:prstGeom>
            <a:solidFill>
              <a:srgbClr val="353E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2BEBE6D7-332E-4BC0-828A-5F22AB882513}"/>
                </a:ext>
              </a:extLst>
            </p:cNvPr>
            <p:cNvSpPr/>
            <p:nvPr/>
          </p:nvSpPr>
          <p:spPr>
            <a:xfrm>
              <a:off x="6164940" y="4595042"/>
              <a:ext cx="200125" cy="200123"/>
            </a:xfrm>
            <a:prstGeom prst="ellipse">
              <a:avLst/>
            </a:prstGeom>
            <a:solidFill>
              <a:srgbClr val="353E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031A8F5C-98B8-40DE-8C32-B94928EBF50A}"/>
                </a:ext>
              </a:extLst>
            </p:cNvPr>
            <p:cNvSpPr/>
            <p:nvPr/>
          </p:nvSpPr>
          <p:spPr>
            <a:xfrm>
              <a:off x="5852880" y="4595000"/>
              <a:ext cx="200125" cy="200123"/>
            </a:xfrm>
            <a:prstGeom prst="ellipse">
              <a:avLst/>
            </a:prstGeom>
            <a:solidFill>
              <a:srgbClr val="353E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FDB588A8-FCDF-41E9-BB89-B1A42C217292}"/>
                </a:ext>
              </a:extLst>
            </p:cNvPr>
            <p:cNvSpPr/>
            <p:nvPr/>
          </p:nvSpPr>
          <p:spPr>
            <a:xfrm>
              <a:off x="5540820" y="4595000"/>
              <a:ext cx="200125" cy="200123"/>
            </a:xfrm>
            <a:prstGeom prst="ellipse">
              <a:avLst/>
            </a:prstGeom>
            <a:solidFill>
              <a:srgbClr val="353E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6DFFEFEE-EA16-4F3A-A22A-BC8BBA2343B1}"/>
                </a:ext>
              </a:extLst>
            </p:cNvPr>
            <p:cNvSpPr/>
            <p:nvPr/>
          </p:nvSpPr>
          <p:spPr>
            <a:xfrm>
              <a:off x="5228760" y="4595000"/>
              <a:ext cx="200125" cy="200123"/>
            </a:xfrm>
            <a:prstGeom prst="ellipse">
              <a:avLst/>
            </a:prstGeom>
            <a:solidFill>
              <a:srgbClr val="353E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237" name="Oval 236">
              <a:extLst>
                <a:ext uri="{FF2B5EF4-FFF2-40B4-BE49-F238E27FC236}">
                  <a16:creationId xmlns:a16="http://schemas.microsoft.com/office/drawing/2014/main" id="{4DCADA14-0A7E-4A78-842D-814BF9B08D59}"/>
                </a:ext>
              </a:extLst>
            </p:cNvPr>
            <p:cNvSpPr/>
            <p:nvPr/>
          </p:nvSpPr>
          <p:spPr>
            <a:xfrm>
              <a:off x="4916700" y="4595000"/>
              <a:ext cx="200125" cy="200123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</p:grp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C03539D-5E4A-42B6-AE82-E8E0600722A6}"/>
              </a:ext>
            </a:extLst>
          </p:cNvPr>
          <p:cNvSpPr/>
          <p:nvPr/>
        </p:nvSpPr>
        <p:spPr>
          <a:xfrm>
            <a:off x="158798" y="57822"/>
            <a:ext cx="5470967" cy="7848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488316" algn="r" rtl="1">
              <a:lnSpc>
                <a:spcPct val="80000"/>
              </a:lnSpc>
            </a:pPr>
            <a:r>
              <a:rPr lang="ar-DZ" sz="6000" b="1" dirty="0">
                <a:solidFill>
                  <a:srgbClr val="93A5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يوسف</a:t>
            </a:r>
            <a:r>
              <a:rPr lang="fr-FR" sz="6000" b="1" dirty="0">
                <a:solidFill>
                  <a:srgbClr val="F7D1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 </a:t>
            </a:r>
            <a:r>
              <a:rPr lang="ar-DZ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باحلــى</a:t>
            </a:r>
            <a:endParaRPr lang="fr-FR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sp>
        <p:nvSpPr>
          <p:cNvPr id="137" name="Rectangle: Rounded Corners 136">
            <a:extLst>
              <a:ext uri="{FF2B5EF4-FFF2-40B4-BE49-F238E27FC236}">
                <a16:creationId xmlns:a16="http://schemas.microsoft.com/office/drawing/2014/main" id="{E364DDBB-D9FE-46AF-BE9B-B6C9C68E7722}"/>
              </a:ext>
            </a:extLst>
          </p:cNvPr>
          <p:cNvSpPr/>
          <p:nvPr/>
        </p:nvSpPr>
        <p:spPr>
          <a:xfrm>
            <a:off x="1047269" y="603229"/>
            <a:ext cx="4502925" cy="4300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292990" algn="r" rtl="1">
              <a:lnSpc>
                <a:spcPct val="107000"/>
              </a:lnSpc>
              <a:spcAft>
                <a:spcPts val="738"/>
              </a:spcAft>
            </a:pPr>
            <a:r>
              <a:rPr lang="ar-DZ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مصمم جرافيك</a:t>
            </a:r>
            <a:endParaRPr lang="fr-FR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CCA500F-7C4F-44D3-B978-8158EB91D2C1}"/>
              </a:ext>
            </a:extLst>
          </p:cNvPr>
          <p:cNvSpPr/>
          <p:nvPr/>
        </p:nvSpPr>
        <p:spPr>
          <a:xfrm flipH="1">
            <a:off x="1" y="10219173"/>
            <a:ext cx="7559674" cy="472639"/>
          </a:xfrm>
          <a:custGeom>
            <a:avLst/>
            <a:gdLst>
              <a:gd name="connsiteX0" fmla="*/ 0 w 7559674"/>
              <a:gd name="connsiteY0" fmla="*/ 0 h 229290"/>
              <a:gd name="connsiteX1" fmla="*/ 7559674 w 7559674"/>
              <a:gd name="connsiteY1" fmla="*/ 0 h 229290"/>
              <a:gd name="connsiteX2" fmla="*/ 7559674 w 7559674"/>
              <a:gd name="connsiteY2" fmla="*/ 229290 h 229290"/>
              <a:gd name="connsiteX3" fmla="*/ 0 w 7559674"/>
              <a:gd name="connsiteY3" fmla="*/ 229290 h 229290"/>
              <a:gd name="connsiteX4" fmla="*/ 0 w 7559674"/>
              <a:gd name="connsiteY4" fmla="*/ 0 h 229290"/>
              <a:gd name="connsiteX0" fmla="*/ 0 w 7559674"/>
              <a:gd name="connsiteY0" fmla="*/ 117987 h 229290"/>
              <a:gd name="connsiteX1" fmla="*/ 7559674 w 7559674"/>
              <a:gd name="connsiteY1" fmla="*/ 0 h 229290"/>
              <a:gd name="connsiteX2" fmla="*/ 7559674 w 7559674"/>
              <a:gd name="connsiteY2" fmla="*/ 229290 h 229290"/>
              <a:gd name="connsiteX3" fmla="*/ 0 w 7559674"/>
              <a:gd name="connsiteY3" fmla="*/ 229290 h 229290"/>
              <a:gd name="connsiteX4" fmla="*/ 0 w 7559674"/>
              <a:gd name="connsiteY4" fmla="*/ 117987 h 229290"/>
              <a:gd name="connsiteX0" fmla="*/ 0 w 7559674"/>
              <a:gd name="connsiteY0" fmla="*/ 361336 h 472639"/>
              <a:gd name="connsiteX1" fmla="*/ 7559674 w 7559674"/>
              <a:gd name="connsiteY1" fmla="*/ 0 h 472639"/>
              <a:gd name="connsiteX2" fmla="*/ 7559674 w 7559674"/>
              <a:gd name="connsiteY2" fmla="*/ 472639 h 472639"/>
              <a:gd name="connsiteX3" fmla="*/ 0 w 7559674"/>
              <a:gd name="connsiteY3" fmla="*/ 472639 h 472639"/>
              <a:gd name="connsiteX4" fmla="*/ 0 w 7559674"/>
              <a:gd name="connsiteY4" fmla="*/ 361336 h 472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59674" h="472639">
                <a:moveTo>
                  <a:pt x="0" y="361336"/>
                </a:moveTo>
                <a:lnTo>
                  <a:pt x="7559674" y="0"/>
                </a:lnTo>
                <a:lnTo>
                  <a:pt x="7559674" y="472639"/>
                </a:lnTo>
                <a:lnTo>
                  <a:pt x="0" y="472639"/>
                </a:lnTo>
                <a:lnTo>
                  <a:pt x="0" y="361336"/>
                </a:lnTo>
                <a:close/>
              </a:path>
            </a:pathLst>
          </a:custGeom>
          <a:solidFill>
            <a:srgbClr val="353E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sp>
        <p:nvSpPr>
          <p:cNvPr id="93" name="Text Box 5">
            <a:extLst>
              <a:ext uri="{FF2B5EF4-FFF2-40B4-BE49-F238E27FC236}">
                <a16:creationId xmlns:a16="http://schemas.microsoft.com/office/drawing/2014/main" id="{C8D0C7FA-3C4C-4CCE-861E-0BCE6D431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23" y="2790581"/>
            <a:ext cx="5644760" cy="73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431" tIns="42216" rIns="84431" bIns="42216" numCol="1" anchor="t" anchorCtr="0" compatLnSpc="1">
            <a:prstTxWarp prst="textNoShape">
              <a:avLst/>
            </a:prstTxWarp>
            <a:spAutoFit/>
          </a:bodyPr>
          <a:lstStyle/>
          <a:p>
            <a:pPr algn="just" rtl="1"/>
            <a:r>
              <a:rPr lang="ar-MA" sz="1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مهتم بمجال الجرافيك وتصميم واجهات المواقع وكذلك التصوير, وفي تطور مستمر بفضل الله. قررت إنشاء هذا الموقع ليكون موقع لمساعدة كل من لم ي</a:t>
            </a:r>
            <a:r>
              <a:rPr lang="ar-DZ" sz="1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ت</a:t>
            </a:r>
            <a:r>
              <a:rPr lang="ar-MA" sz="1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مكن </a:t>
            </a:r>
            <a:r>
              <a:rPr lang="ar-DZ" sz="1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من إ</a:t>
            </a:r>
            <a:r>
              <a:rPr lang="ar-MA" sz="1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نشاء سيرة ذاتية بمفرده. مهتم</a:t>
            </a:r>
            <a:r>
              <a:rPr lang="ar-DZ" sz="1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ة</a:t>
            </a:r>
            <a:r>
              <a:rPr lang="ar-MA" sz="1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 بمجال الجرافيك وتصميم واجهات المواقع</a:t>
            </a:r>
            <a:endParaRPr lang="fr-FR" sz="1400" dirty="0"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34F331E-F095-421C-914A-F25D1C68ED2F}"/>
              </a:ext>
            </a:extLst>
          </p:cNvPr>
          <p:cNvSpPr/>
          <p:nvPr/>
        </p:nvSpPr>
        <p:spPr>
          <a:xfrm>
            <a:off x="5201870" y="7205224"/>
            <a:ext cx="556835" cy="3487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84431" tIns="42216" rIns="84431" bIns="4221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ar-DZ" sz="1600" dirty="0">
                <a:solidFill>
                  <a:schemeClr val="tx1"/>
                </a:solidFill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العربية</a:t>
            </a:r>
            <a:endParaRPr lang="fr-FR" sz="1600" dirty="0">
              <a:solidFill>
                <a:schemeClr val="tx1"/>
              </a:solidFill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B79B8B51-48D7-4F9F-8486-CE0744834A10}"/>
              </a:ext>
            </a:extLst>
          </p:cNvPr>
          <p:cNvGrpSpPr/>
          <p:nvPr/>
        </p:nvGrpSpPr>
        <p:grpSpPr>
          <a:xfrm>
            <a:off x="3101510" y="7258877"/>
            <a:ext cx="1900074" cy="216039"/>
            <a:chOff x="4916700" y="4605331"/>
            <a:chExt cx="1760425" cy="200160"/>
          </a:xfrm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FF573537-8C18-4317-BBC7-BE384A128CDD}"/>
                </a:ext>
              </a:extLst>
            </p:cNvPr>
            <p:cNvSpPr/>
            <p:nvPr/>
          </p:nvSpPr>
          <p:spPr>
            <a:xfrm>
              <a:off x="6477000" y="4605368"/>
              <a:ext cx="200125" cy="200123"/>
            </a:xfrm>
            <a:prstGeom prst="ellipse">
              <a:avLst/>
            </a:prstGeom>
            <a:solidFill>
              <a:srgbClr val="353E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1C63D3C7-E3AE-4201-B8C4-56819D019E8D}"/>
                </a:ext>
              </a:extLst>
            </p:cNvPr>
            <p:cNvSpPr/>
            <p:nvPr/>
          </p:nvSpPr>
          <p:spPr>
            <a:xfrm>
              <a:off x="6164940" y="4605349"/>
              <a:ext cx="200125" cy="200123"/>
            </a:xfrm>
            <a:prstGeom prst="ellipse">
              <a:avLst/>
            </a:prstGeom>
            <a:solidFill>
              <a:srgbClr val="353E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A133F211-44F6-4DC2-B7F5-9D7522198D65}"/>
                </a:ext>
              </a:extLst>
            </p:cNvPr>
            <p:cNvSpPr/>
            <p:nvPr/>
          </p:nvSpPr>
          <p:spPr>
            <a:xfrm>
              <a:off x="5852880" y="4605331"/>
              <a:ext cx="200125" cy="200123"/>
            </a:xfrm>
            <a:prstGeom prst="ellipse">
              <a:avLst/>
            </a:prstGeom>
            <a:solidFill>
              <a:srgbClr val="353E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DC67E6DE-E501-4C62-B23D-F428FC81CE9B}"/>
                </a:ext>
              </a:extLst>
            </p:cNvPr>
            <p:cNvSpPr/>
            <p:nvPr/>
          </p:nvSpPr>
          <p:spPr>
            <a:xfrm>
              <a:off x="5540820" y="4605359"/>
              <a:ext cx="200125" cy="200123"/>
            </a:xfrm>
            <a:prstGeom prst="ellipse">
              <a:avLst/>
            </a:prstGeom>
            <a:solidFill>
              <a:srgbClr val="353E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8FB15E6B-20FD-4A20-810D-71CF68CAD536}"/>
                </a:ext>
              </a:extLst>
            </p:cNvPr>
            <p:cNvSpPr/>
            <p:nvPr/>
          </p:nvSpPr>
          <p:spPr>
            <a:xfrm>
              <a:off x="5228760" y="4605359"/>
              <a:ext cx="200125" cy="200123"/>
            </a:xfrm>
            <a:prstGeom prst="ellipse">
              <a:avLst/>
            </a:prstGeom>
            <a:solidFill>
              <a:srgbClr val="353E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29E11CBB-58AF-440E-8D49-24AED31CC7BE}"/>
                </a:ext>
              </a:extLst>
            </p:cNvPr>
            <p:cNvSpPr/>
            <p:nvPr/>
          </p:nvSpPr>
          <p:spPr>
            <a:xfrm>
              <a:off x="4916700" y="4605359"/>
              <a:ext cx="200125" cy="200123"/>
            </a:xfrm>
            <a:prstGeom prst="ellipse">
              <a:avLst/>
            </a:prstGeom>
            <a:solidFill>
              <a:srgbClr val="353E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</p:grpSp>
      <p:sp>
        <p:nvSpPr>
          <p:cNvPr id="112" name="Rectangle 111">
            <a:extLst>
              <a:ext uri="{FF2B5EF4-FFF2-40B4-BE49-F238E27FC236}">
                <a16:creationId xmlns:a16="http://schemas.microsoft.com/office/drawing/2014/main" id="{35783B09-9214-4CB6-B5DE-1B0C9B6A6A72}"/>
              </a:ext>
            </a:extLst>
          </p:cNvPr>
          <p:cNvSpPr/>
          <p:nvPr/>
        </p:nvSpPr>
        <p:spPr>
          <a:xfrm>
            <a:off x="2299769" y="8499575"/>
            <a:ext cx="653014" cy="3487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84431" tIns="42216" rIns="84431" bIns="4221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ar-DZ" sz="1600" dirty="0">
                <a:solidFill>
                  <a:schemeClr val="tx1"/>
                </a:solidFill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المهارة 1</a:t>
            </a:r>
            <a:endParaRPr lang="fr-FR" sz="1600" dirty="0">
              <a:solidFill>
                <a:schemeClr val="tx1"/>
              </a:solidFill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67D20FE7-DD26-4EBC-A9C7-3BA3CC412B69}"/>
              </a:ext>
            </a:extLst>
          </p:cNvPr>
          <p:cNvGrpSpPr/>
          <p:nvPr/>
        </p:nvGrpSpPr>
        <p:grpSpPr>
          <a:xfrm>
            <a:off x="182851" y="8532871"/>
            <a:ext cx="1900074" cy="216000"/>
            <a:chOff x="4916700" y="4719013"/>
            <a:chExt cx="1760425" cy="200125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44A42267-2C0C-45BA-A19E-A832BC6BA24B}"/>
                </a:ext>
              </a:extLst>
            </p:cNvPr>
            <p:cNvSpPr/>
            <p:nvPr/>
          </p:nvSpPr>
          <p:spPr>
            <a:xfrm>
              <a:off x="6477000" y="4719013"/>
              <a:ext cx="200125" cy="200125"/>
            </a:xfrm>
            <a:prstGeom prst="ellipse">
              <a:avLst/>
            </a:prstGeom>
            <a:solidFill>
              <a:srgbClr val="353E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24A409DB-74C2-4BA9-9120-5E9E202B1D01}"/>
                </a:ext>
              </a:extLst>
            </p:cNvPr>
            <p:cNvSpPr/>
            <p:nvPr/>
          </p:nvSpPr>
          <p:spPr>
            <a:xfrm>
              <a:off x="6164940" y="4719013"/>
              <a:ext cx="200125" cy="200125"/>
            </a:xfrm>
            <a:prstGeom prst="ellipse">
              <a:avLst/>
            </a:prstGeom>
            <a:solidFill>
              <a:srgbClr val="353E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6A23F44A-A88F-478E-A0CC-9E794C483AB1}"/>
                </a:ext>
              </a:extLst>
            </p:cNvPr>
            <p:cNvSpPr/>
            <p:nvPr/>
          </p:nvSpPr>
          <p:spPr>
            <a:xfrm>
              <a:off x="5852880" y="4719013"/>
              <a:ext cx="200125" cy="200125"/>
            </a:xfrm>
            <a:prstGeom prst="ellipse">
              <a:avLst/>
            </a:prstGeom>
            <a:solidFill>
              <a:srgbClr val="353E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11941C02-A8E5-4F73-8CDD-FF4CC73B97D7}"/>
                </a:ext>
              </a:extLst>
            </p:cNvPr>
            <p:cNvSpPr/>
            <p:nvPr/>
          </p:nvSpPr>
          <p:spPr>
            <a:xfrm>
              <a:off x="5540820" y="4719013"/>
              <a:ext cx="200125" cy="200125"/>
            </a:xfrm>
            <a:prstGeom prst="ellipse">
              <a:avLst/>
            </a:prstGeom>
            <a:solidFill>
              <a:srgbClr val="353E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1FD82D64-BB35-4C16-858F-9D7B9FD841FD}"/>
                </a:ext>
              </a:extLst>
            </p:cNvPr>
            <p:cNvSpPr/>
            <p:nvPr/>
          </p:nvSpPr>
          <p:spPr>
            <a:xfrm>
              <a:off x="5228760" y="4719013"/>
              <a:ext cx="200125" cy="2001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26FBD85D-F1CF-402E-84AE-A5016E5905F0}"/>
                </a:ext>
              </a:extLst>
            </p:cNvPr>
            <p:cNvSpPr/>
            <p:nvPr/>
          </p:nvSpPr>
          <p:spPr>
            <a:xfrm>
              <a:off x="4916700" y="4719013"/>
              <a:ext cx="200125" cy="2001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</p:grpSp>
      <p:sp>
        <p:nvSpPr>
          <p:cNvPr id="127" name="Rectangle 126">
            <a:extLst>
              <a:ext uri="{FF2B5EF4-FFF2-40B4-BE49-F238E27FC236}">
                <a16:creationId xmlns:a16="http://schemas.microsoft.com/office/drawing/2014/main" id="{A18E89A1-5B97-4424-BD04-252C7ADFFE2F}"/>
              </a:ext>
            </a:extLst>
          </p:cNvPr>
          <p:cNvSpPr/>
          <p:nvPr/>
        </p:nvSpPr>
        <p:spPr>
          <a:xfrm>
            <a:off x="5105690" y="8046378"/>
            <a:ext cx="653014" cy="3487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84431" tIns="42216" rIns="84431" bIns="4221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ar-DZ" sz="1600" dirty="0">
                <a:solidFill>
                  <a:schemeClr val="tx1"/>
                </a:solidFill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المهارة 1</a:t>
            </a:r>
            <a:endParaRPr lang="fr-FR" sz="1600" dirty="0">
              <a:solidFill>
                <a:schemeClr val="tx1"/>
              </a:solidFill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46A892DF-3D0D-449E-A3C1-2FEFCD6B4F03}"/>
              </a:ext>
            </a:extLst>
          </p:cNvPr>
          <p:cNvGrpSpPr/>
          <p:nvPr/>
        </p:nvGrpSpPr>
        <p:grpSpPr>
          <a:xfrm>
            <a:off x="3101510" y="8111471"/>
            <a:ext cx="1900074" cy="216013"/>
            <a:chOff x="4916700" y="4636361"/>
            <a:chExt cx="1760425" cy="200138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D15A99D2-DFE9-4E84-8D30-7573CB191D5A}"/>
                </a:ext>
              </a:extLst>
            </p:cNvPr>
            <p:cNvSpPr/>
            <p:nvPr/>
          </p:nvSpPr>
          <p:spPr>
            <a:xfrm>
              <a:off x="6477000" y="4636361"/>
              <a:ext cx="200125" cy="200126"/>
            </a:xfrm>
            <a:prstGeom prst="ellipse">
              <a:avLst/>
            </a:prstGeom>
            <a:solidFill>
              <a:srgbClr val="353E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3A0B2A80-3C20-4D49-B85D-13E3FB93C4CC}"/>
                </a:ext>
              </a:extLst>
            </p:cNvPr>
            <p:cNvSpPr/>
            <p:nvPr/>
          </p:nvSpPr>
          <p:spPr>
            <a:xfrm>
              <a:off x="6164940" y="4636373"/>
              <a:ext cx="200125" cy="200126"/>
            </a:xfrm>
            <a:prstGeom prst="ellipse">
              <a:avLst/>
            </a:prstGeom>
            <a:solidFill>
              <a:srgbClr val="353E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3A9B486C-88C5-4EDD-941A-F0F066A27F6E}"/>
                </a:ext>
              </a:extLst>
            </p:cNvPr>
            <p:cNvSpPr/>
            <p:nvPr/>
          </p:nvSpPr>
          <p:spPr>
            <a:xfrm>
              <a:off x="5852880" y="4636372"/>
              <a:ext cx="200125" cy="200126"/>
            </a:xfrm>
            <a:prstGeom prst="ellipse">
              <a:avLst/>
            </a:prstGeom>
            <a:solidFill>
              <a:srgbClr val="353E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8ECBF0C7-A82F-4637-9970-EE1F2269425D}"/>
                </a:ext>
              </a:extLst>
            </p:cNvPr>
            <p:cNvSpPr/>
            <p:nvPr/>
          </p:nvSpPr>
          <p:spPr>
            <a:xfrm>
              <a:off x="5540820" y="4636372"/>
              <a:ext cx="200125" cy="200126"/>
            </a:xfrm>
            <a:prstGeom prst="ellipse">
              <a:avLst/>
            </a:prstGeom>
            <a:solidFill>
              <a:srgbClr val="353E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A1E1BCEB-A4C0-45FF-87ED-E7BFB7898BCB}"/>
                </a:ext>
              </a:extLst>
            </p:cNvPr>
            <p:cNvSpPr/>
            <p:nvPr/>
          </p:nvSpPr>
          <p:spPr>
            <a:xfrm>
              <a:off x="5228760" y="4636372"/>
              <a:ext cx="200125" cy="20012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D633C8A7-7EC9-44EC-85F1-6CA2B360D168}"/>
                </a:ext>
              </a:extLst>
            </p:cNvPr>
            <p:cNvSpPr/>
            <p:nvPr/>
          </p:nvSpPr>
          <p:spPr>
            <a:xfrm>
              <a:off x="4916700" y="4636372"/>
              <a:ext cx="200125" cy="20012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</p:grpSp>
      <p:sp>
        <p:nvSpPr>
          <p:cNvPr id="139" name="Rectangle 138">
            <a:extLst>
              <a:ext uri="{FF2B5EF4-FFF2-40B4-BE49-F238E27FC236}">
                <a16:creationId xmlns:a16="http://schemas.microsoft.com/office/drawing/2014/main" id="{4E72D393-CC6D-4014-AFE4-069742900CBD}"/>
              </a:ext>
            </a:extLst>
          </p:cNvPr>
          <p:cNvSpPr/>
          <p:nvPr/>
        </p:nvSpPr>
        <p:spPr>
          <a:xfrm>
            <a:off x="5105691" y="8491065"/>
            <a:ext cx="653014" cy="3487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84431" tIns="42216" rIns="84431" bIns="4221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ar-DZ" sz="1600" dirty="0">
                <a:solidFill>
                  <a:schemeClr val="tx1"/>
                </a:solidFill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المهارة 1</a:t>
            </a:r>
            <a:endParaRPr lang="fr-FR" sz="1600" dirty="0">
              <a:solidFill>
                <a:schemeClr val="tx1"/>
              </a:solidFill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BCC73946-E454-4040-8BCA-D9924F4825B2}"/>
              </a:ext>
            </a:extLst>
          </p:cNvPr>
          <p:cNvGrpSpPr/>
          <p:nvPr/>
        </p:nvGrpSpPr>
        <p:grpSpPr>
          <a:xfrm>
            <a:off x="3101510" y="8543575"/>
            <a:ext cx="1900074" cy="216000"/>
            <a:chOff x="4916700" y="4719013"/>
            <a:chExt cx="1760425" cy="200125"/>
          </a:xfrm>
        </p:grpSpPr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8225D730-9EA3-4EE0-9C42-9F9CD5B16AF9}"/>
                </a:ext>
              </a:extLst>
            </p:cNvPr>
            <p:cNvSpPr/>
            <p:nvPr/>
          </p:nvSpPr>
          <p:spPr>
            <a:xfrm>
              <a:off x="6477000" y="4719013"/>
              <a:ext cx="200125" cy="200125"/>
            </a:xfrm>
            <a:prstGeom prst="ellipse">
              <a:avLst/>
            </a:prstGeom>
            <a:solidFill>
              <a:srgbClr val="353E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9E54DD05-C5E9-4C49-80B9-8F1226692A66}"/>
                </a:ext>
              </a:extLst>
            </p:cNvPr>
            <p:cNvSpPr/>
            <p:nvPr/>
          </p:nvSpPr>
          <p:spPr>
            <a:xfrm>
              <a:off x="6164940" y="4719013"/>
              <a:ext cx="200125" cy="200125"/>
            </a:xfrm>
            <a:prstGeom prst="ellipse">
              <a:avLst/>
            </a:prstGeom>
            <a:solidFill>
              <a:srgbClr val="353E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538F1D5A-F64C-4298-AF21-74A858F78C8B}"/>
                </a:ext>
              </a:extLst>
            </p:cNvPr>
            <p:cNvSpPr/>
            <p:nvPr/>
          </p:nvSpPr>
          <p:spPr>
            <a:xfrm>
              <a:off x="5852880" y="4719013"/>
              <a:ext cx="200125" cy="200125"/>
            </a:xfrm>
            <a:prstGeom prst="ellipse">
              <a:avLst/>
            </a:prstGeom>
            <a:solidFill>
              <a:srgbClr val="353E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2C84497F-782C-4CBE-A7D5-890E8372A0D2}"/>
                </a:ext>
              </a:extLst>
            </p:cNvPr>
            <p:cNvSpPr/>
            <p:nvPr/>
          </p:nvSpPr>
          <p:spPr>
            <a:xfrm>
              <a:off x="5540820" y="4719013"/>
              <a:ext cx="200125" cy="200125"/>
            </a:xfrm>
            <a:prstGeom prst="ellipse">
              <a:avLst/>
            </a:prstGeom>
            <a:solidFill>
              <a:srgbClr val="353E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618DAF68-A939-46B1-981D-6543E619C8FD}"/>
                </a:ext>
              </a:extLst>
            </p:cNvPr>
            <p:cNvSpPr/>
            <p:nvPr/>
          </p:nvSpPr>
          <p:spPr>
            <a:xfrm>
              <a:off x="5228760" y="4719013"/>
              <a:ext cx="200125" cy="200125"/>
            </a:xfrm>
            <a:prstGeom prst="ellipse">
              <a:avLst/>
            </a:prstGeom>
            <a:solidFill>
              <a:srgbClr val="353E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9B406AD5-BB41-40C3-A2A1-4F01B90ADE14}"/>
                </a:ext>
              </a:extLst>
            </p:cNvPr>
            <p:cNvSpPr/>
            <p:nvPr/>
          </p:nvSpPr>
          <p:spPr>
            <a:xfrm>
              <a:off x="4916700" y="4719013"/>
              <a:ext cx="200125" cy="2001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</p:grpSp>
      <p:sp>
        <p:nvSpPr>
          <p:cNvPr id="189" name="Subtitle 2">
            <a:extLst>
              <a:ext uri="{FF2B5EF4-FFF2-40B4-BE49-F238E27FC236}">
                <a16:creationId xmlns:a16="http://schemas.microsoft.com/office/drawing/2014/main" id="{A712DE0C-4D9B-41F1-8561-AC59014BDDF2}"/>
              </a:ext>
            </a:extLst>
          </p:cNvPr>
          <p:cNvSpPr/>
          <p:nvPr/>
        </p:nvSpPr>
        <p:spPr>
          <a:xfrm>
            <a:off x="131123" y="3817242"/>
            <a:ext cx="5642211" cy="85803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4431" tIns="42216" rIns="84431" bIns="42216" anchor="t" anchorCtr="0" compatLnSpc="0">
            <a:spAutoFit/>
          </a:bodyPr>
          <a:lstStyle/>
          <a:p>
            <a:pPr algn="r" rtl="1"/>
            <a:r>
              <a:rPr lang="ar-DZ" sz="1400" b="1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2020 </a:t>
            </a:r>
            <a:r>
              <a:rPr lang="ar-MA" sz="1400" b="1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–</a:t>
            </a:r>
            <a:r>
              <a:rPr lang="ar-DZ" sz="1400" b="1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 2019</a:t>
            </a:r>
            <a:r>
              <a:rPr lang="ar-MA" sz="1400" b="1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 </a:t>
            </a:r>
            <a:r>
              <a:rPr lang="fr-FR" sz="1400" b="1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 | </a:t>
            </a:r>
            <a:r>
              <a:rPr lang="ar-MA" sz="1400" b="1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إسم </a:t>
            </a:r>
            <a:r>
              <a:rPr lang="ar-DZ" sz="1400" b="1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الشركة</a:t>
            </a:r>
            <a:endParaRPr lang="fr-FR" sz="1400" b="1" dirty="0"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  <a:p>
            <a:pPr algn="r" rtl="1"/>
            <a:r>
              <a:rPr lang="ar-DZ" sz="1400" b="1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تتخصك في الشركة </a:t>
            </a:r>
            <a:r>
              <a:rPr lang="ar-DZ" sz="1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: </a:t>
            </a:r>
            <a:r>
              <a:rPr lang="ar-MA" sz="1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بعض المهام التي </a:t>
            </a:r>
            <a:r>
              <a:rPr lang="ar-DZ" sz="1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قمت بإنجازها</a:t>
            </a:r>
            <a:r>
              <a:rPr lang="ar-MA" sz="1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 في المنص</a:t>
            </a:r>
            <a:r>
              <a:rPr lang="ar-DZ" sz="1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ب الموكل لك (نص وهمي)</a:t>
            </a:r>
          </a:p>
          <a:p>
            <a:pPr algn="r" rtl="1"/>
            <a:r>
              <a:rPr lang="ar-DZ" sz="1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- أ</a:t>
            </a:r>
            <a:r>
              <a:rPr lang="ar-MA" sz="1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يضا النتائج التي حققتها</a:t>
            </a:r>
            <a:r>
              <a:rPr lang="ar-DZ" sz="1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 - </a:t>
            </a:r>
            <a:r>
              <a:rPr lang="ar-MA" sz="1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أيضا النتائج التي حققتها</a:t>
            </a:r>
            <a:r>
              <a:rPr lang="ar-DZ" sz="1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 - </a:t>
            </a:r>
            <a:r>
              <a:rPr lang="ar-MA" sz="1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أيضا النتائج التي حققتها</a:t>
            </a:r>
            <a:endParaRPr lang="fr-FR" sz="1400" dirty="0"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2E605F3C-2EA1-4C53-AFCF-B73FE34CBB4A}"/>
              </a:ext>
            </a:extLst>
          </p:cNvPr>
          <p:cNvSpPr/>
          <p:nvPr/>
        </p:nvSpPr>
        <p:spPr>
          <a:xfrm>
            <a:off x="5823109" y="2391377"/>
            <a:ext cx="1736431" cy="992292"/>
          </a:xfrm>
          <a:custGeom>
            <a:avLst/>
            <a:gdLst>
              <a:gd name="connsiteX0" fmla="*/ 0 w 1736431"/>
              <a:gd name="connsiteY0" fmla="*/ 0 h 992292"/>
              <a:gd name="connsiteX1" fmla="*/ 1736431 w 1736431"/>
              <a:gd name="connsiteY1" fmla="*/ 0 h 992292"/>
              <a:gd name="connsiteX2" fmla="*/ 1736431 w 1736431"/>
              <a:gd name="connsiteY2" fmla="*/ 376706 h 992292"/>
              <a:gd name="connsiteX3" fmla="*/ 45720 w 1736431"/>
              <a:gd name="connsiteY3" fmla="*/ 376706 h 992292"/>
              <a:gd name="connsiteX4" fmla="*/ 45720 w 1736431"/>
              <a:gd name="connsiteY4" fmla="*/ 992292 h 992292"/>
              <a:gd name="connsiteX5" fmla="*/ 1 w 1736431"/>
              <a:gd name="connsiteY5" fmla="*/ 992292 h 992292"/>
              <a:gd name="connsiteX6" fmla="*/ 1 w 1736431"/>
              <a:gd name="connsiteY6" fmla="*/ 376706 h 992292"/>
              <a:gd name="connsiteX7" fmla="*/ 0 w 1736431"/>
              <a:gd name="connsiteY7" fmla="*/ 376706 h 992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6431" h="992292">
                <a:moveTo>
                  <a:pt x="0" y="0"/>
                </a:moveTo>
                <a:lnTo>
                  <a:pt x="1736431" y="0"/>
                </a:lnTo>
                <a:lnTo>
                  <a:pt x="1736431" y="376706"/>
                </a:lnTo>
                <a:lnTo>
                  <a:pt x="45720" y="376706"/>
                </a:lnTo>
                <a:lnTo>
                  <a:pt x="45720" y="992292"/>
                </a:lnTo>
                <a:lnTo>
                  <a:pt x="1" y="992292"/>
                </a:lnTo>
                <a:lnTo>
                  <a:pt x="1" y="376706"/>
                </a:lnTo>
                <a:lnTo>
                  <a:pt x="0" y="376706"/>
                </a:lnTo>
                <a:close/>
              </a:path>
            </a:pathLst>
          </a:custGeom>
          <a:solidFill>
            <a:srgbClr val="353E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sz="2000" dirty="0"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833545B3-A4B3-4271-9F79-9777939011A7}"/>
              </a:ext>
            </a:extLst>
          </p:cNvPr>
          <p:cNvSpPr/>
          <p:nvPr/>
        </p:nvSpPr>
        <p:spPr>
          <a:xfrm>
            <a:off x="6412034" y="2390592"/>
            <a:ext cx="1194732" cy="388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Ins="144000" rtlCol="0" anchor="ctr">
            <a:spAutoFit/>
          </a:bodyPr>
          <a:lstStyle/>
          <a:p>
            <a:pPr algn="r" rtl="1">
              <a:lnSpc>
                <a:spcPct val="107000"/>
              </a:lnSpc>
              <a:spcAft>
                <a:spcPts val="738"/>
              </a:spcAft>
              <a:buSzPct val="150000"/>
            </a:pPr>
            <a:r>
              <a:rPr lang="ar-DZ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ملفي الشخصي</a:t>
            </a:r>
            <a:endParaRPr lang="ar-MA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1A194BA2-CF4D-4490-A6BF-843F613AAF21}"/>
              </a:ext>
            </a:extLst>
          </p:cNvPr>
          <p:cNvSpPr/>
          <p:nvPr/>
        </p:nvSpPr>
        <p:spPr>
          <a:xfrm>
            <a:off x="5823109" y="3520771"/>
            <a:ext cx="1736431" cy="1631850"/>
          </a:xfrm>
          <a:custGeom>
            <a:avLst/>
            <a:gdLst>
              <a:gd name="connsiteX0" fmla="*/ 0 w 1736431"/>
              <a:gd name="connsiteY0" fmla="*/ 0 h 1631850"/>
              <a:gd name="connsiteX1" fmla="*/ 1736431 w 1736431"/>
              <a:gd name="connsiteY1" fmla="*/ 0 h 1631850"/>
              <a:gd name="connsiteX2" fmla="*/ 1736431 w 1736431"/>
              <a:gd name="connsiteY2" fmla="*/ 376706 h 1631850"/>
              <a:gd name="connsiteX3" fmla="*/ 45720 w 1736431"/>
              <a:gd name="connsiteY3" fmla="*/ 376706 h 1631850"/>
              <a:gd name="connsiteX4" fmla="*/ 42413 w 1736431"/>
              <a:gd name="connsiteY4" fmla="*/ 1191990 h 1631850"/>
              <a:gd name="connsiteX5" fmla="*/ 40629 w 1736431"/>
              <a:gd name="connsiteY5" fmla="*/ 1631850 h 1631850"/>
              <a:gd name="connsiteX6" fmla="*/ 1 w 1736431"/>
              <a:gd name="connsiteY6" fmla="*/ 1631850 h 1631850"/>
              <a:gd name="connsiteX7" fmla="*/ 1 w 1736431"/>
              <a:gd name="connsiteY7" fmla="*/ 376706 h 1631850"/>
              <a:gd name="connsiteX8" fmla="*/ 0 w 1736431"/>
              <a:gd name="connsiteY8" fmla="*/ 376706 h 1631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6431" h="1631850">
                <a:moveTo>
                  <a:pt x="0" y="0"/>
                </a:moveTo>
                <a:lnTo>
                  <a:pt x="1736431" y="0"/>
                </a:lnTo>
                <a:lnTo>
                  <a:pt x="1736431" y="376706"/>
                </a:lnTo>
                <a:lnTo>
                  <a:pt x="45720" y="376706"/>
                </a:lnTo>
                <a:cubicBezTo>
                  <a:pt x="44618" y="647277"/>
                  <a:pt x="43516" y="919634"/>
                  <a:pt x="42413" y="1191990"/>
                </a:cubicBezTo>
                <a:lnTo>
                  <a:pt x="40629" y="1631850"/>
                </a:lnTo>
                <a:lnTo>
                  <a:pt x="1" y="1631850"/>
                </a:lnTo>
                <a:lnTo>
                  <a:pt x="1" y="376706"/>
                </a:lnTo>
                <a:lnTo>
                  <a:pt x="0" y="376706"/>
                </a:lnTo>
                <a:close/>
              </a:path>
            </a:pathLst>
          </a:custGeom>
          <a:solidFill>
            <a:srgbClr val="353E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sz="2000" dirty="0"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C193FBEE-EDE6-43A4-BC0C-9E67C3E66350}"/>
              </a:ext>
            </a:extLst>
          </p:cNvPr>
          <p:cNvSpPr/>
          <p:nvPr/>
        </p:nvSpPr>
        <p:spPr>
          <a:xfrm>
            <a:off x="6367067" y="3507619"/>
            <a:ext cx="1189923" cy="388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Ins="144000" rtlCol="0" anchor="ctr">
            <a:spAutoFit/>
          </a:bodyPr>
          <a:lstStyle/>
          <a:p>
            <a:pPr algn="r" rtl="1">
              <a:lnSpc>
                <a:spcPct val="107000"/>
              </a:lnSpc>
              <a:spcAft>
                <a:spcPts val="738"/>
              </a:spcAft>
              <a:buSzPct val="150000"/>
            </a:pPr>
            <a:r>
              <a:rPr lang="ar-MA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خبـرات العمـل</a:t>
            </a:r>
          </a:p>
        </p:txBody>
      </p:sp>
      <p:sp>
        <p:nvSpPr>
          <p:cNvPr id="161" name="Subtitle 2">
            <a:extLst>
              <a:ext uri="{FF2B5EF4-FFF2-40B4-BE49-F238E27FC236}">
                <a16:creationId xmlns:a16="http://schemas.microsoft.com/office/drawing/2014/main" id="{A1DA2B88-080B-4A51-9153-BE0BED798439}"/>
              </a:ext>
            </a:extLst>
          </p:cNvPr>
          <p:cNvSpPr/>
          <p:nvPr/>
        </p:nvSpPr>
        <p:spPr>
          <a:xfrm>
            <a:off x="131123" y="4578681"/>
            <a:ext cx="5653590" cy="85803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4431" tIns="42216" rIns="84431" bIns="42216" anchor="t" anchorCtr="0" compatLnSpc="0">
            <a:spAutoFit/>
          </a:bodyPr>
          <a:lstStyle/>
          <a:p>
            <a:pPr algn="r" rtl="1"/>
            <a:r>
              <a:rPr lang="ar-DZ" sz="1400" b="1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2020 </a:t>
            </a:r>
            <a:r>
              <a:rPr lang="ar-MA" sz="1400" b="1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–</a:t>
            </a:r>
            <a:r>
              <a:rPr lang="ar-DZ" sz="1400" b="1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 2019</a:t>
            </a:r>
            <a:r>
              <a:rPr lang="ar-MA" sz="1400" b="1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 </a:t>
            </a:r>
            <a:r>
              <a:rPr lang="fr-FR" sz="1400" b="1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 | </a:t>
            </a:r>
            <a:r>
              <a:rPr lang="ar-MA" sz="1400" b="1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إسم </a:t>
            </a:r>
            <a:r>
              <a:rPr lang="ar-DZ" sz="1400" b="1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الشركة</a:t>
            </a:r>
            <a:endParaRPr lang="fr-FR" sz="1400" b="1" dirty="0"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  <a:p>
            <a:pPr algn="r" rtl="1"/>
            <a:r>
              <a:rPr lang="ar-DZ" sz="1400" b="1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تتخصك في الشركة </a:t>
            </a:r>
            <a:r>
              <a:rPr lang="ar-DZ" sz="1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: </a:t>
            </a:r>
            <a:r>
              <a:rPr lang="ar-MA" sz="1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بعض المهام التي </a:t>
            </a:r>
            <a:r>
              <a:rPr lang="ar-DZ" sz="1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قمت بإنجازها</a:t>
            </a:r>
            <a:r>
              <a:rPr lang="ar-MA" sz="1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 في المنص</a:t>
            </a:r>
            <a:r>
              <a:rPr lang="ar-DZ" sz="1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ب الموكل لك (نص وهمي)</a:t>
            </a:r>
          </a:p>
          <a:p>
            <a:pPr algn="r" rtl="1"/>
            <a:r>
              <a:rPr lang="ar-DZ" sz="1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- أ</a:t>
            </a:r>
            <a:r>
              <a:rPr lang="ar-MA" sz="1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يضا النتائج التي حققتها</a:t>
            </a:r>
            <a:r>
              <a:rPr lang="ar-DZ" sz="1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 - </a:t>
            </a:r>
            <a:r>
              <a:rPr lang="ar-MA" sz="1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أيضا النتائج التي حققتها</a:t>
            </a:r>
            <a:r>
              <a:rPr lang="ar-DZ" sz="1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 - </a:t>
            </a:r>
            <a:r>
              <a:rPr lang="ar-MA" sz="1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أيضا النتائج التي حققتها</a:t>
            </a:r>
            <a:endParaRPr lang="fr-FR" sz="1400" dirty="0"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3C24004E-F114-49D8-BE40-877412AB6F25}"/>
              </a:ext>
            </a:extLst>
          </p:cNvPr>
          <p:cNvSpPr/>
          <p:nvPr/>
        </p:nvSpPr>
        <p:spPr>
          <a:xfrm>
            <a:off x="5826128" y="5279375"/>
            <a:ext cx="1736431" cy="1399183"/>
          </a:xfrm>
          <a:custGeom>
            <a:avLst/>
            <a:gdLst>
              <a:gd name="connsiteX0" fmla="*/ 0 w 1736431"/>
              <a:gd name="connsiteY0" fmla="*/ 0 h 1399183"/>
              <a:gd name="connsiteX1" fmla="*/ 1736431 w 1736431"/>
              <a:gd name="connsiteY1" fmla="*/ 0 h 1399183"/>
              <a:gd name="connsiteX2" fmla="*/ 1736431 w 1736431"/>
              <a:gd name="connsiteY2" fmla="*/ 376706 h 1399183"/>
              <a:gd name="connsiteX3" fmla="*/ 45720 w 1736431"/>
              <a:gd name="connsiteY3" fmla="*/ 376706 h 1399183"/>
              <a:gd name="connsiteX4" fmla="*/ 42413 w 1736431"/>
              <a:gd name="connsiteY4" fmla="*/ 1191990 h 1399183"/>
              <a:gd name="connsiteX5" fmla="*/ 41573 w 1736431"/>
              <a:gd name="connsiteY5" fmla="*/ 1399183 h 1399183"/>
              <a:gd name="connsiteX6" fmla="*/ 1 w 1736431"/>
              <a:gd name="connsiteY6" fmla="*/ 1399183 h 1399183"/>
              <a:gd name="connsiteX7" fmla="*/ 1 w 1736431"/>
              <a:gd name="connsiteY7" fmla="*/ 376706 h 1399183"/>
              <a:gd name="connsiteX8" fmla="*/ 0 w 1736431"/>
              <a:gd name="connsiteY8" fmla="*/ 376706 h 1399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6431" h="1399183">
                <a:moveTo>
                  <a:pt x="0" y="0"/>
                </a:moveTo>
                <a:lnTo>
                  <a:pt x="1736431" y="0"/>
                </a:lnTo>
                <a:lnTo>
                  <a:pt x="1736431" y="376706"/>
                </a:lnTo>
                <a:lnTo>
                  <a:pt x="45720" y="376706"/>
                </a:lnTo>
                <a:cubicBezTo>
                  <a:pt x="44618" y="647277"/>
                  <a:pt x="43516" y="919634"/>
                  <a:pt x="42413" y="1191990"/>
                </a:cubicBezTo>
                <a:lnTo>
                  <a:pt x="41573" y="1399183"/>
                </a:lnTo>
                <a:lnTo>
                  <a:pt x="1" y="1399183"/>
                </a:lnTo>
                <a:lnTo>
                  <a:pt x="1" y="376706"/>
                </a:lnTo>
                <a:lnTo>
                  <a:pt x="0" y="376706"/>
                </a:lnTo>
                <a:close/>
              </a:path>
            </a:pathLst>
          </a:custGeom>
          <a:solidFill>
            <a:srgbClr val="353E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sz="2000" dirty="0"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294C3FD6-E21A-4D07-B495-2B432DD912DE}"/>
              </a:ext>
            </a:extLst>
          </p:cNvPr>
          <p:cNvSpPr/>
          <p:nvPr/>
        </p:nvSpPr>
        <p:spPr>
          <a:xfrm>
            <a:off x="6121514" y="5268370"/>
            <a:ext cx="1488082" cy="388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Ins="144000" rtlCol="0" anchor="ctr">
            <a:spAutoFit/>
          </a:bodyPr>
          <a:lstStyle/>
          <a:p>
            <a:pPr algn="r" rtl="1">
              <a:lnSpc>
                <a:spcPct val="107000"/>
              </a:lnSpc>
              <a:spcAft>
                <a:spcPts val="738"/>
              </a:spcAft>
              <a:buSzPct val="150000"/>
            </a:pPr>
            <a:r>
              <a:rPr lang="ar-MA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المؤهلات التعليمية</a:t>
            </a:r>
            <a:endParaRPr lang="fr-FR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sp>
        <p:nvSpPr>
          <p:cNvPr id="165" name="Freeform: Shape 164">
            <a:extLst>
              <a:ext uri="{FF2B5EF4-FFF2-40B4-BE49-F238E27FC236}">
                <a16:creationId xmlns:a16="http://schemas.microsoft.com/office/drawing/2014/main" id="{DB87463B-FCFA-44C9-82D7-D17D70B3056E}"/>
              </a:ext>
            </a:extLst>
          </p:cNvPr>
          <p:cNvSpPr/>
          <p:nvPr/>
        </p:nvSpPr>
        <p:spPr>
          <a:xfrm>
            <a:off x="5827951" y="6796860"/>
            <a:ext cx="1736431" cy="727131"/>
          </a:xfrm>
          <a:custGeom>
            <a:avLst/>
            <a:gdLst>
              <a:gd name="connsiteX0" fmla="*/ 0 w 1736431"/>
              <a:gd name="connsiteY0" fmla="*/ 0 h 727131"/>
              <a:gd name="connsiteX1" fmla="*/ 1736431 w 1736431"/>
              <a:gd name="connsiteY1" fmla="*/ 0 h 727131"/>
              <a:gd name="connsiteX2" fmla="*/ 1736431 w 1736431"/>
              <a:gd name="connsiteY2" fmla="*/ 376706 h 727131"/>
              <a:gd name="connsiteX3" fmla="*/ 45720 w 1736431"/>
              <a:gd name="connsiteY3" fmla="*/ 376706 h 727131"/>
              <a:gd name="connsiteX4" fmla="*/ 44299 w 1736431"/>
              <a:gd name="connsiteY4" fmla="*/ 727131 h 727131"/>
              <a:gd name="connsiteX5" fmla="*/ 1 w 1736431"/>
              <a:gd name="connsiteY5" fmla="*/ 727131 h 727131"/>
              <a:gd name="connsiteX6" fmla="*/ 1 w 1736431"/>
              <a:gd name="connsiteY6" fmla="*/ 376706 h 727131"/>
              <a:gd name="connsiteX7" fmla="*/ 0 w 1736431"/>
              <a:gd name="connsiteY7" fmla="*/ 376706 h 72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6431" h="727131">
                <a:moveTo>
                  <a:pt x="0" y="0"/>
                </a:moveTo>
                <a:lnTo>
                  <a:pt x="1736431" y="0"/>
                </a:lnTo>
                <a:lnTo>
                  <a:pt x="1736431" y="376706"/>
                </a:lnTo>
                <a:lnTo>
                  <a:pt x="45720" y="376706"/>
                </a:lnTo>
                <a:lnTo>
                  <a:pt x="44299" y="727131"/>
                </a:lnTo>
                <a:lnTo>
                  <a:pt x="1" y="727131"/>
                </a:lnTo>
                <a:lnTo>
                  <a:pt x="1" y="376706"/>
                </a:lnTo>
                <a:lnTo>
                  <a:pt x="0" y="376706"/>
                </a:lnTo>
                <a:close/>
              </a:path>
            </a:pathLst>
          </a:custGeom>
          <a:solidFill>
            <a:srgbClr val="353E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sz="2000" dirty="0"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sp>
        <p:nvSpPr>
          <p:cNvPr id="172" name="Freeform: Shape 171">
            <a:extLst>
              <a:ext uri="{FF2B5EF4-FFF2-40B4-BE49-F238E27FC236}">
                <a16:creationId xmlns:a16="http://schemas.microsoft.com/office/drawing/2014/main" id="{A52323B9-9880-4F0F-ADCD-4D661BA379D8}"/>
              </a:ext>
            </a:extLst>
          </p:cNvPr>
          <p:cNvSpPr/>
          <p:nvPr/>
        </p:nvSpPr>
        <p:spPr>
          <a:xfrm>
            <a:off x="5830243" y="7628545"/>
            <a:ext cx="1736431" cy="1169440"/>
          </a:xfrm>
          <a:custGeom>
            <a:avLst/>
            <a:gdLst>
              <a:gd name="connsiteX0" fmla="*/ 0 w 1736431"/>
              <a:gd name="connsiteY0" fmla="*/ 0 h 1169440"/>
              <a:gd name="connsiteX1" fmla="*/ 1736431 w 1736431"/>
              <a:gd name="connsiteY1" fmla="*/ 0 h 1169440"/>
              <a:gd name="connsiteX2" fmla="*/ 1736431 w 1736431"/>
              <a:gd name="connsiteY2" fmla="*/ 376706 h 1169440"/>
              <a:gd name="connsiteX3" fmla="*/ 45720 w 1736431"/>
              <a:gd name="connsiteY3" fmla="*/ 376706 h 1169440"/>
              <a:gd name="connsiteX4" fmla="*/ 42505 w 1736431"/>
              <a:gd name="connsiteY4" fmla="*/ 1169440 h 1169440"/>
              <a:gd name="connsiteX5" fmla="*/ 1 w 1736431"/>
              <a:gd name="connsiteY5" fmla="*/ 1169440 h 1169440"/>
              <a:gd name="connsiteX6" fmla="*/ 1 w 1736431"/>
              <a:gd name="connsiteY6" fmla="*/ 376706 h 1169440"/>
              <a:gd name="connsiteX7" fmla="*/ 0 w 1736431"/>
              <a:gd name="connsiteY7" fmla="*/ 376706 h 116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6431" h="1169440">
                <a:moveTo>
                  <a:pt x="0" y="0"/>
                </a:moveTo>
                <a:lnTo>
                  <a:pt x="1736431" y="0"/>
                </a:lnTo>
                <a:lnTo>
                  <a:pt x="1736431" y="376706"/>
                </a:lnTo>
                <a:lnTo>
                  <a:pt x="45720" y="376706"/>
                </a:lnTo>
                <a:lnTo>
                  <a:pt x="42505" y="1169440"/>
                </a:lnTo>
                <a:lnTo>
                  <a:pt x="1" y="1169440"/>
                </a:lnTo>
                <a:lnTo>
                  <a:pt x="1" y="376706"/>
                </a:lnTo>
                <a:lnTo>
                  <a:pt x="0" y="376706"/>
                </a:lnTo>
                <a:close/>
              </a:path>
            </a:pathLst>
          </a:custGeom>
          <a:solidFill>
            <a:srgbClr val="353E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sz="2000" dirty="0"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21713CCF-C3EC-4B2C-BA12-DBFA9E7C8650}"/>
              </a:ext>
            </a:extLst>
          </p:cNvPr>
          <p:cNvSpPr/>
          <p:nvPr/>
        </p:nvSpPr>
        <p:spPr>
          <a:xfrm>
            <a:off x="5881596" y="7618272"/>
            <a:ext cx="1728000" cy="39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Ins="144000" rtlCol="0" anchor="ctr"/>
          <a:lstStyle/>
          <a:p>
            <a:pPr algn="r" rtl="1">
              <a:buSzPct val="150000"/>
            </a:pPr>
            <a:r>
              <a:rPr lang="ar-MA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المه</a:t>
            </a:r>
            <a:r>
              <a:rPr lang="ar-DZ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ــ</a:t>
            </a:r>
            <a:r>
              <a:rPr lang="ar-MA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ارات</a:t>
            </a:r>
            <a:r>
              <a:rPr lang="fr-F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 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BFD45148-416A-4AAA-8C78-A9909354E0F8}"/>
              </a:ext>
            </a:extLst>
          </p:cNvPr>
          <p:cNvSpPr/>
          <p:nvPr/>
        </p:nvSpPr>
        <p:spPr>
          <a:xfrm>
            <a:off x="5881596" y="6786587"/>
            <a:ext cx="1728000" cy="39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Ins="144000" rtlCol="0" anchor="ctr"/>
          <a:lstStyle/>
          <a:p>
            <a:pPr algn="r" rtl="1">
              <a:lnSpc>
                <a:spcPct val="107000"/>
              </a:lnSpc>
              <a:spcAft>
                <a:spcPts val="738"/>
              </a:spcAft>
              <a:buSzPct val="150000"/>
            </a:pPr>
            <a:r>
              <a:rPr lang="ar-MA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اللغـات</a:t>
            </a:r>
            <a:endParaRPr lang="fr-FR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E5756394-EB4A-46AE-AD38-30C030217A18}"/>
              </a:ext>
            </a:extLst>
          </p:cNvPr>
          <p:cNvGrpSpPr/>
          <p:nvPr/>
        </p:nvGrpSpPr>
        <p:grpSpPr>
          <a:xfrm>
            <a:off x="3545" y="6180126"/>
            <a:ext cx="5786012" cy="595653"/>
            <a:chOff x="-875683" y="6405767"/>
            <a:chExt cx="6281675" cy="551874"/>
          </a:xfrm>
        </p:grpSpPr>
        <p:sp>
          <p:nvSpPr>
            <p:cNvPr id="174" name="Subtitle 2">
              <a:extLst>
                <a:ext uri="{FF2B5EF4-FFF2-40B4-BE49-F238E27FC236}">
                  <a16:creationId xmlns:a16="http://schemas.microsoft.com/office/drawing/2014/main" id="{D6875E30-B6B7-4745-B553-834AF8E48C99}"/>
                </a:ext>
              </a:extLst>
            </p:cNvPr>
            <p:cNvSpPr/>
            <p:nvPr/>
          </p:nvSpPr>
          <p:spPr>
            <a:xfrm>
              <a:off x="-875683" y="6405767"/>
              <a:ext cx="6281675" cy="551874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84431" tIns="42216" rIns="84431" bIns="42216" anchor="t" anchorCtr="0" compatLnSpc="0">
              <a:spAutoFit/>
            </a:bodyPr>
            <a:lstStyle/>
            <a:p>
              <a:pPr algn="r" rtl="1" fontAlgn="base"/>
              <a:r>
                <a:rPr lang="ar-DZ" sz="1400" b="1" dirty="0">
                  <a:latin typeface="Myriad Arabic" panose="01010101010101010101" pitchFamily="50" charset="-78"/>
                  <a:ea typeface="DejaVu Sans" panose="020B0603030804020204" pitchFamily="34" charset="0"/>
                  <a:cs typeface="Myriad Arabic" panose="01010101010101010101" pitchFamily="50" charset="-78"/>
                </a:rPr>
                <a:t>2020 </a:t>
              </a:r>
              <a:r>
                <a:rPr lang="ar-MA" sz="1400" b="1" dirty="0">
                  <a:latin typeface="Myriad Arabic" panose="01010101010101010101" pitchFamily="50" charset="-78"/>
                  <a:ea typeface="DejaVu Sans" panose="020B0603030804020204" pitchFamily="34" charset="0"/>
                  <a:cs typeface="Myriad Arabic" panose="01010101010101010101" pitchFamily="50" charset="-78"/>
                </a:rPr>
                <a:t>–</a:t>
              </a:r>
              <a:r>
                <a:rPr lang="ar-DZ" sz="1400" b="1" dirty="0">
                  <a:latin typeface="Myriad Arabic" panose="01010101010101010101" pitchFamily="50" charset="-78"/>
                  <a:ea typeface="DejaVu Sans" panose="020B0603030804020204" pitchFamily="34" charset="0"/>
                  <a:cs typeface="Myriad Arabic" panose="01010101010101010101" pitchFamily="50" charset="-78"/>
                </a:rPr>
                <a:t> 2019</a:t>
              </a:r>
              <a:r>
                <a:rPr lang="ar-MA" sz="1400" b="1" dirty="0">
                  <a:latin typeface="Myriad Arabic" panose="01010101010101010101" pitchFamily="50" charset="-78"/>
                  <a:ea typeface="DejaVu Sans" panose="020B0603030804020204" pitchFamily="34" charset="0"/>
                  <a:cs typeface="Myriad Arabic" panose="01010101010101010101" pitchFamily="50" charset="-78"/>
                </a:rPr>
                <a:t> </a:t>
              </a:r>
              <a:r>
                <a:rPr lang="fr-FR" sz="1400" b="1" dirty="0">
                  <a:latin typeface="Myriad Arabic" panose="01010101010101010101" pitchFamily="50" charset="-78"/>
                  <a:ea typeface="DejaVu Sans" panose="020B0603030804020204" pitchFamily="34" charset="0"/>
                  <a:cs typeface="Myriad Arabic" panose="01010101010101010101" pitchFamily="50" charset="-78"/>
                </a:rPr>
                <a:t> </a:t>
              </a:r>
              <a:r>
                <a:rPr lang="ar-DZ" sz="1400" b="1" dirty="0">
                  <a:latin typeface="Myriad Arabic" panose="01010101010101010101" pitchFamily="50" charset="-78"/>
                  <a:ea typeface="DejaVu Sans" panose="020B0603030804020204" pitchFamily="34" charset="0"/>
                  <a:cs typeface="Myriad Arabic" panose="01010101010101010101" pitchFamily="50" charset="-78"/>
                </a:rPr>
                <a:t>الدبلوم المحصل عليه و التخصص</a:t>
              </a:r>
              <a:r>
                <a:rPr lang="fr-FR" sz="1400" b="1" dirty="0">
                  <a:latin typeface="Myriad Arabic" panose="01010101010101010101" pitchFamily="50" charset="-78"/>
                  <a:ea typeface="DejaVu Sans" panose="020B0603030804020204" pitchFamily="34" charset="0"/>
                  <a:cs typeface="Myriad Arabic" panose="01010101010101010101" pitchFamily="50" charset="-78"/>
                </a:rPr>
                <a:t>) </a:t>
              </a:r>
              <a:r>
                <a:rPr lang="ar-DZ" sz="1400" b="1" dirty="0">
                  <a:latin typeface="Myriad Arabic" panose="01010101010101010101" pitchFamily="50" charset="-78"/>
                  <a:ea typeface="DejaVu Sans" panose="020B0603030804020204" pitchFamily="34" charset="0"/>
                  <a:cs typeface="Myriad Arabic" panose="01010101010101010101" pitchFamily="50" charset="-78"/>
                </a:rPr>
                <a:t>تغيير هذا النص بمعلوماتك الصحيحة</a:t>
              </a:r>
              <a:r>
                <a:rPr lang="fr-FR" sz="1400" b="1" dirty="0">
                  <a:latin typeface="Myriad Arabic" panose="01010101010101010101" pitchFamily="50" charset="-78"/>
                  <a:ea typeface="DejaVu Sans" panose="020B0603030804020204" pitchFamily="34" charset="0"/>
                  <a:cs typeface="Myriad Arabic" panose="01010101010101010101" pitchFamily="50" charset="-78"/>
                </a:rPr>
                <a:t>(</a:t>
              </a:r>
            </a:p>
            <a:p>
              <a:pPr algn="r" rtl="1" fontAlgn="base"/>
              <a:r>
                <a:rPr lang="ar-DZ" sz="1400" dirty="0">
                  <a:latin typeface="Myriad Arabic" panose="01010101010101010101" pitchFamily="50" charset="-78"/>
                  <a:ea typeface="DejaVu Sans" panose="020B0603030804020204" pitchFamily="34" charset="0"/>
                  <a:cs typeface="Myriad Arabic" panose="01010101010101010101" pitchFamily="50" charset="-78"/>
                </a:rPr>
                <a:t>إسم الكلية أو المدرسة العليا أو المعهد, قم بتغيير النص</a:t>
              </a:r>
              <a:endParaRPr lang="ar-MA" sz="1400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34EA5E73-FB9B-4F7C-A748-416EAB5CA4DD}"/>
                </a:ext>
              </a:extLst>
            </p:cNvPr>
            <p:cNvSpPr txBox="1"/>
            <p:nvPr/>
          </p:nvSpPr>
          <p:spPr>
            <a:xfrm>
              <a:off x="533138" y="6511295"/>
              <a:ext cx="71" cy="285156"/>
            </a:xfrm>
            <a:prstGeom prst="rect">
              <a:avLst/>
            </a:prstGeom>
            <a:noFill/>
          </p:spPr>
          <p:txBody>
            <a:bodyPr wrap="none" lIns="0" rIns="0">
              <a:spAutoFit/>
            </a:bodyPr>
            <a:lstStyle/>
            <a:p>
              <a:pPr algn="r"/>
              <a:endParaRPr lang="fr-FR" sz="1400" b="1" dirty="0"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endParaRPr>
            </a:p>
          </p:txBody>
        </p:sp>
      </p:grpSp>
      <p:sp>
        <p:nvSpPr>
          <p:cNvPr id="176" name="Freeform: Shape 175">
            <a:extLst>
              <a:ext uri="{FF2B5EF4-FFF2-40B4-BE49-F238E27FC236}">
                <a16:creationId xmlns:a16="http://schemas.microsoft.com/office/drawing/2014/main" id="{FD871AA7-6DEC-4FD0-9B6F-E8340FD8F897}"/>
              </a:ext>
            </a:extLst>
          </p:cNvPr>
          <p:cNvSpPr/>
          <p:nvPr/>
        </p:nvSpPr>
        <p:spPr>
          <a:xfrm>
            <a:off x="5822285" y="8933251"/>
            <a:ext cx="1736431" cy="1169440"/>
          </a:xfrm>
          <a:custGeom>
            <a:avLst/>
            <a:gdLst>
              <a:gd name="connsiteX0" fmla="*/ 0 w 1736431"/>
              <a:gd name="connsiteY0" fmla="*/ 0 h 1169440"/>
              <a:gd name="connsiteX1" fmla="*/ 1736431 w 1736431"/>
              <a:gd name="connsiteY1" fmla="*/ 0 h 1169440"/>
              <a:gd name="connsiteX2" fmla="*/ 1736431 w 1736431"/>
              <a:gd name="connsiteY2" fmla="*/ 376706 h 1169440"/>
              <a:gd name="connsiteX3" fmla="*/ 45720 w 1736431"/>
              <a:gd name="connsiteY3" fmla="*/ 376706 h 1169440"/>
              <a:gd name="connsiteX4" fmla="*/ 42505 w 1736431"/>
              <a:gd name="connsiteY4" fmla="*/ 1169440 h 1169440"/>
              <a:gd name="connsiteX5" fmla="*/ 1 w 1736431"/>
              <a:gd name="connsiteY5" fmla="*/ 1169440 h 1169440"/>
              <a:gd name="connsiteX6" fmla="*/ 1 w 1736431"/>
              <a:gd name="connsiteY6" fmla="*/ 376706 h 1169440"/>
              <a:gd name="connsiteX7" fmla="*/ 0 w 1736431"/>
              <a:gd name="connsiteY7" fmla="*/ 376706 h 116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6431" h="1169440">
                <a:moveTo>
                  <a:pt x="0" y="0"/>
                </a:moveTo>
                <a:lnTo>
                  <a:pt x="1736431" y="0"/>
                </a:lnTo>
                <a:lnTo>
                  <a:pt x="1736431" y="376706"/>
                </a:lnTo>
                <a:lnTo>
                  <a:pt x="45720" y="376706"/>
                </a:lnTo>
                <a:lnTo>
                  <a:pt x="42505" y="1169440"/>
                </a:lnTo>
                <a:lnTo>
                  <a:pt x="1" y="1169440"/>
                </a:lnTo>
                <a:lnTo>
                  <a:pt x="1" y="376706"/>
                </a:lnTo>
                <a:lnTo>
                  <a:pt x="0" y="376706"/>
                </a:lnTo>
                <a:close/>
              </a:path>
            </a:pathLst>
          </a:custGeom>
          <a:solidFill>
            <a:srgbClr val="353E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sz="2000" dirty="0"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489899E7-27D5-4388-B234-E57E715D36D2}"/>
              </a:ext>
            </a:extLst>
          </p:cNvPr>
          <p:cNvSpPr/>
          <p:nvPr/>
        </p:nvSpPr>
        <p:spPr>
          <a:xfrm>
            <a:off x="5881596" y="8922978"/>
            <a:ext cx="1728000" cy="39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Ins="144000" rtlCol="0" anchor="ctr"/>
          <a:lstStyle/>
          <a:p>
            <a:pPr algn="r" rtl="1">
              <a:lnSpc>
                <a:spcPct val="107000"/>
              </a:lnSpc>
              <a:spcAft>
                <a:spcPts val="738"/>
              </a:spcAft>
              <a:buSzPct val="150000"/>
            </a:pPr>
            <a:r>
              <a:rPr lang="ar-M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الإهتمامـات والهوايـات</a:t>
            </a:r>
            <a:endParaRPr lang="fr-F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3885C53-9E6B-4696-B794-4F9CE6EFE588}"/>
              </a:ext>
            </a:extLst>
          </p:cNvPr>
          <p:cNvSpPr/>
          <p:nvPr/>
        </p:nvSpPr>
        <p:spPr>
          <a:xfrm>
            <a:off x="4498800" y="9305731"/>
            <a:ext cx="595547" cy="595547"/>
          </a:xfrm>
          <a:prstGeom prst="ellipse">
            <a:avLst/>
          </a:prstGeom>
          <a:solidFill>
            <a:srgbClr val="353E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AA192262-F883-4BF8-A840-7ACD2F76B2B7}"/>
              </a:ext>
            </a:extLst>
          </p:cNvPr>
          <p:cNvSpPr/>
          <p:nvPr/>
        </p:nvSpPr>
        <p:spPr>
          <a:xfrm>
            <a:off x="3283118" y="9299529"/>
            <a:ext cx="595547" cy="595547"/>
          </a:xfrm>
          <a:prstGeom prst="ellipse">
            <a:avLst/>
          </a:prstGeom>
          <a:solidFill>
            <a:srgbClr val="353E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DD1103A2-B0DC-4316-AA82-2EC8718C9DD7}"/>
              </a:ext>
            </a:extLst>
          </p:cNvPr>
          <p:cNvSpPr/>
          <p:nvPr/>
        </p:nvSpPr>
        <p:spPr>
          <a:xfrm>
            <a:off x="2067436" y="9293327"/>
            <a:ext cx="595547" cy="595547"/>
          </a:xfrm>
          <a:prstGeom prst="ellipse">
            <a:avLst/>
          </a:prstGeom>
          <a:solidFill>
            <a:srgbClr val="353E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5C16618F-BDFE-47F0-8F9E-50727ED73C21}"/>
              </a:ext>
            </a:extLst>
          </p:cNvPr>
          <p:cNvSpPr/>
          <p:nvPr/>
        </p:nvSpPr>
        <p:spPr>
          <a:xfrm>
            <a:off x="851754" y="9287125"/>
            <a:ext cx="595547" cy="595547"/>
          </a:xfrm>
          <a:prstGeom prst="ellipse">
            <a:avLst/>
          </a:prstGeom>
          <a:solidFill>
            <a:srgbClr val="353E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sp>
        <p:nvSpPr>
          <p:cNvPr id="192" name="Shape">
            <a:extLst>
              <a:ext uri="{FF2B5EF4-FFF2-40B4-BE49-F238E27FC236}">
                <a16:creationId xmlns:a16="http://schemas.microsoft.com/office/drawing/2014/main" id="{16A1B3B9-A285-4692-B5A9-9A810FBFDFFC}"/>
              </a:ext>
            </a:extLst>
          </p:cNvPr>
          <p:cNvSpPr/>
          <p:nvPr/>
        </p:nvSpPr>
        <p:spPr>
          <a:xfrm>
            <a:off x="4612553" y="9443432"/>
            <a:ext cx="362409" cy="287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141"/>
                </a:moveTo>
                <a:cubicBezTo>
                  <a:pt x="8840" y="8141"/>
                  <a:pt x="7708" y="9552"/>
                  <a:pt x="7708" y="11994"/>
                </a:cubicBezTo>
                <a:cubicBezTo>
                  <a:pt x="7708" y="14436"/>
                  <a:pt x="8840" y="15847"/>
                  <a:pt x="10800" y="15847"/>
                </a:cubicBezTo>
                <a:cubicBezTo>
                  <a:pt x="12716" y="15847"/>
                  <a:pt x="13892" y="14436"/>
                  <a:pt x="13892" y="11994"/>
                </a:cubicBezTo>
                <a:cubicBezTo>
                  <a:pt x="13892" y="9552"/>
                  <a:pt x="12716" y="8141"/>
                  <a:pt x="10800" y="8141"/>
                </a:cubicBezTo>
                <a:close/>
                <a:moveTo>
                  <a:pt x="19248" y="3799"/>
                </a:moveTo>
                <a:cubicBezTo>
                  <a:pt x="16940" y="3799"/>
                  <a:pt x="16940" y="3799"/>
                  <a:pt x="16940" y="3799"/>
                </a:cubicBezTo>
                <a:cubicBezTo>
                  <a:pt x="16548" y="3799"/>
                  <a:pt x="16200" y="3799"/>
                  <a:pt x="15808" y="3311"/>
                </a:cubicBezTo>
                <a:cubicBezTo>
                  <a:pt x="15416" y="434"/>
                  <a:pt x="15416" y="434"/>
                  <a:pt x="15416" y="434"/>
                </a:cubicBezTo>
                <a:cubicBezTo>
                  <a:pt x="15024" y="434"/>
                  <a:pt x="14632" y="0"/>
                  <a:pt x="14240" y="0"/>
                </a:cubicBezTo>
                <a:cubicBezTo>
                  <a:pt x="6924" y="0"/>
                  <a:pt x="6924" y="0"/>
                  <a:pt x="6924" y="0"/>
                </a:cubicBezTo>
                <a:cubicBezTo>
                  <a:pt x="6924" y="0"/>
                  <a:pt x="6532" y="434"/>
                  <a:pt x="6184" y="434"/>
                </a:cubicBezTo>
                <a:cubicBezTo>
                  <a:pt x="5356" y="3311"/>
                  <a:pt x="5356" y="3311"/>
                  <a:pt x="5356" y="3311"/>
                </a:cubicBezTo>
                <a:cubicBezTo>
                  <a:pt x="5356" y="3799"/>
                  <a:pt x="5008" y="3799"/>
                  <a:pt x="4616" y="3799"/>
                </a:cubicBezTo>
                <a:cubicBezTo>
                  <a:pt x="2308" y="3799"/>
                  <a:pt x="2308" y="3799"/>
                  <a:pt x="2308" y="3799"/>
                </a:cubicBezTo>
                <a:cubicBezTo>
                  <a:pt x="740" y="3799"/>
                  <a:pt x="0" y="5264"/>
                  <a:pt x="0" y="6675"/>
                </a:cubicBezTo>
                <a:cubicBezTo>
                  <a:pt x="0" y="18724"/>
                  <a:pt x="0" y="18724"/>
                  <a:pt x="0" y="18724"/>
                </a:cubicBezTo>
                <a:cubicBezTo>
                  <a:pt x="0" y="20189"/>
                  <a:pt x="740" y="21600"/>
                  <a:pt x="2308" y="21600"/>
                </a:cubicBezTo>
                <a:cubicBezTo>
                  <a:pt x="19248" y="21600"/>
                  <a:pt x="19248" y="21600"/>
                  <a:pt x="19248" y="21600"/>
                </a:cubicBezTo>
                <a:cubicBezTo>
                  <a:pt x="20468" y="21600"/>
                  <a:pt x="21600" y="20189"/>
                  <a:pt x="21600" y="18724"/>
                </a:cubicBezTo>
                <a:cubicBezTo>
                  <a:pt x="21600" y="6675"/>
                  <a:pt x="21600" y="6675"/>
                  <a:pt x="21600" y="6675"/>
                </a:cubicBezTo>
                <a:cubicBezTo>
                  <a:pt x="21600" y="5264"/>
                  <a:pt x="20468" y="3799"/>
                  <a:pt x="19248" y="3799"/>
                </a:cubicBezTo>
                <a:close/>
                <a:moveTo>
                  <a:pt x="10800" y="18724"/>
                </a:moveTo>
                <a:cubicBezTo>
                  <a:pt x="7708" y="18724"/>
                  <a:pt x="5356" y="15847"/>
                  <a:pt x="5356" y="11994"/>
                </a:cubicBezTo>
                <a:cubicBezTo>
                  <a:pt x="5356" y="8141"/>
                  <a:pt x="7708" y="5264"/>
                  <a:pt x="10800" y="5264"/>
                </a:cubicBezTo>
                <a:cubicBezTo>
                  <a:pt x="13892" y="5264"/>
                  <a:pt x="16200" y="8141"/>
                  <a:pt x="16200" y="11994"/>
                </a:cubicBezTo>
                <a:cubicBezTo>
                  <a:pt x="16200" y="15847"/>
                  <a:pt x="13892" y="18724"/>
                  <a:pt x="10800" y="18724"/>
                </a:cubicBezTo>
                <a:close/>
                <a:moveTo>
                  <a:pt x="18508" y="8629"/>
                </a:moveTo>
                <a:cubicBezTo>
                  <a:pt x="18116" y="8629"/>
                  <a:pt x="17724" y="8141"/>
                  <a:pt x="17724" y="7652"/>
                </a:cubicBezTo>
                <a:cubicBezTo>
                  <a:pt x="17724" y="7164"/>
                  <a:pt x="18116" y="6675"/>
                  <a:pt x="18508" y="6675"/>
                </a:cubicBezTo>
                <a:cubicBezTo>
                  <a:pt x="18856" y="6675"/>
                  <a:pt x="19248" y="7164"/>
                  <a:pt x="19248" y="7652"/>
                </a:cubicBezTo>
                <a:cubicBezTo>
                  <a:pt x="19248" y="8141"/>
                  <a:pt x="18856" y="8629"/>
                  <a:pt x="18508" y="862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8000"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sp>
        <p:nvSpPr>
          <p:cNvPr id="196" name="Shape">
            <a:extLst>
              <a:ext uri="{FF2B5EF4-FFF2-40B4-BE49-F238E27FC236}">
                <a16:creationId xmlns:a16="http://schemas.microsoft.com/office/drawing/2014/main" id="{880051ED-D4FE-4836-9897-4E20406C16B5}"/>
              </a:ext>
            </a:extLst>
          </p:cNvPr>
          <p:cNvSpPr/>
          <p:nvPr/>
        </p:nvSpPr>
        <p:spPr>
          <a:xfrm>
            <a:off x="1014176" y="9436651"/>
            <a:ext cx="303413" cy="288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780" y="21600"/>
                </a:moveTo>
                <a:cubicBezTo>
                  <a:pt x="8084" y="21600"/>
                  <a:pt x="8084" y="21600"/>
                  <a:pt x="8084" y="21600"/>
                </a:cubicBezTo>
                <a:cubicBezTo>
                  <a:pt x="12734" y="12205"/>
                  <a:pt x="12734" y="12205"/>
                  <a:pt x="12734" y="12205"/>
                </a:cubicBezTo>
                <a:cubicBezTo>
                  <a:pt x="18514" y="12205"/>
                  <a:pt x="18514" y="12205"/>
                  <a:pt x="18514" y="12205"/>
                </a:cubicBezTo>
                <a:cubicBezTo>
                  <a:pt x="18514" y="12205"/>
                  <a:pt x="21600" y="12205"/>
                  <a:pt x="21600" y="10593"/>
                </a:cubicBezTo>
                <a:cubicBezTo>
                  <a:pt x="21600" y="8981"/>
                  <a:pt x="18514" y="8981"/>
                  <a:pt x="18514" y="8981"/>
                </a:cubicBezTo>
                <a:cubicBezTo>
                  <a:pt x="12734" y="8981"/>
                  <a:pt x="12734" y="8981"/>
                  <a:pt x="12734" y="8981"/>
                </a:cubicBezTo>
                <a:cubicBezTo>
                  <a:pt x="8084" y="0"/>
                  <a:pt x="8084" y="0"/>
                  <a:pt x="8084" y="0"/>
                </a:cubicBezTo>
                <a:cubicBezTo>
                  <a:pt x="5780" y="0"/>
                  <a:pt x="5780" y="0"/>
                  <a:pt x="5780" y="0"/>
                </a:cubicBezTo>
                <a:cubicBezTo>
                  <a:pt x="8475" y="8981"/>
                  <a:pt x="8475" y="8981"/>
                  <a:pt x="8475" y="8981"/>
                </a:cubicBezTo>
                <a:cubicBezTo>
                  <a:pt x="4650" y="8981"/>
                  <a:pt x="4650" y="8981"/>
                  <a:pt x="4650" y="8981"/>
                </a:cubicBezTo>
                <a:cubicBezTo>
                  <a:pt x="2303" y="6908"/>
                  <a:pt x="2303" y="6908"/>
                  <a:pt x="2303" y="6908"/>
                </a:cubicBezTo>
                <a:cubicBezTo>
                  <a:pt x="0" y="6908"/>
                  <a:pt x="0" y="6908"/>
                  <a:pt x="0" y="6908"/>
                </a:cubicBezTo>
                <a:cubicBezTo>
                  <a:pt x="1565" y="10593"/>
                  <a:pt x="1565" y="10593"/>
                  <a:pt x="1565" y="10593"/>
                </a:cubicBezTo>
                <a:cubicBezTo>
                  <a:pt x="0" y="14692"/>
                  <a:pt x="0" y="14692"/>
                  <a:pt x="0" y="14692"/>
                </a:cubicBezTo>
                <a:cubicBezTo>
                  <a:pt x="2303" y="14692"/>
                  <a:pt x="2303" y="14692"/>
                  <a:pt x="2303" y="14692"/>
                </a:cubicBezTo>
                <a:cubicBezTo>
                  <a:pt x="4650" y="12205"/>
                  <a:pt x="4650" y="12205"/>
                  <a:pt x="4650" y="12205"/>
                </a:cubicBezTo>
                <a:cubicBezTo>
                  <a:pt x="8475" y="12205"/>
                  <a:pt x="8475" y="12205"/>
                  <a:pt x="8475" y="12205"/>
                </a:cubicBezTo>
                <a:lnTo>
                  <a:pt x="5780" y="21600"/>
                </a:ln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8000"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sp>
        <p:nvSpPr>
          <p:cNvPr id="197" name="Shape">
            <a:extLst>
              <a:ext uri="{FF2B5EF4-FFF2-40B4-BE49-F238E27FC236}">
                <a16:creationId xmlns:a16="http://schemas.microsoft.com/office/drawing/2014/main" id="{7B554E31-5848-4A70-96EB-D841C7AB6BDE}"/>
              </a:ext>
            </a:extLst>
          </p:cNvPr>
          <p:cNvSpPr/>
          <p:nvPr/>
        </p:nvSpPr>
        <p:spPr>
          <a:xfrm>
            <a:off x="2219618" y="9453651"/>
            <a:ext cx="286657" cy="2867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854" y="17337"/>
                </a:moveTo>
                <a:cubicBezTo>
                  <a:pt x="11297" y="21351"/>
                  <a:pt x="11297" y="21351"/>
                  <a:pt x="11297" y="21351"/>
                </a:cubicBezTo>
                <a:cubicBezTo>
                  <a:pt x="11049" y="21600"/>
                  <a:pt x="11049" y="21600"/>
                  <a:pt x="10800" y="21600"/>
                </a:cubicBezTo>
                <a:cubicBezTo>
                  <a:pt x="10551" y="21600"/>
                  <a:pt x="10551" y="21600"/>
                  <a:pt x="10303" y="21351"/>
                </a:cubicBezTo>
                <a:cubicBezTo>
                  <a:pt x="746" y="17337"/>
                  <a:pt x="746" y="17337"/>
                  <a:pt x="746" y="17337"/>
                </a:cubicBezTo>
                <a:cubicBezTo>
                  <a:pt x="249" y="17337"/>
                  <a:pt x="0" y="16839"/>
                  <a:pt x="0" y="16591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0" y="533"/>
                  <a:pt x="497" y="0"/>
                  <a:pt x="995" y="0"/>
                </a:cubicBezTo>
                <a:cubicBezTo>
                  <a:pt x="1243" y="0"/>
                  <a:pt x="1243" y="0"/>
                  <a:pt x="1492" y="284"/>
                </a:cubicBezTo>
                <a:cubicBezTo>
                  <a:pt x="10800" y="4050"/>
                  <a:pt x="10800" y="4050"/>
                  <a:pt x="10800" y="4050"/>
                </a:cubicBezTo>
                <a:cubicBezTo>
                  <a:pt x="20072" y="284"/>
                  <a:pt x="20072" y="284"/>
                  <a:pt x="20072" y="284"/>
                </a:cubicBezTo>
                <a:cubicBezTo>
                  <a:pt x="20321" y="0"/>
                  <a:pt x="20321" y="0"/>
                  <a:pt x="20570" y="0"/>
                </a:cubicBezTo>
                <a:cubicBezTo>
                  <a:pt x="21103" y="0"/>
                  <a:pt x="21600" y="533"/>
                  <a:pt x="21600" y="1030"/>
                </a:cubicBezTo>
                <a:cubicBezTo>
                  <a:pt x="21600" y="16591"/>
                  <a:pt x="21600" y="16591"/>
                  <a:pt x="21600" y="16591"/>
                </a:cubicBezTo>
                <a:cubicBezTo>
                  <a:pt x="21600" y="16839"/>
                  <a:pt x="21351" y="17337"/>
                  <a:pt x="20854" y="17337"/>
                </a:cubicBezTo>
                <a:close/>
                <a:moveTo>
                  <a:pt x="9805" y="5791"/>
                </a:moveTo>
                <a:cubicBezTo>
                  <a:pt x="1989" y="2522"/>
                  <a:pt x="1989" y="2522"/>
                  <a:pt x="1989" y="2522"/>
                </a:cubicBezTo>
                <a:cubicBezTo>
                  <a:pt x="1989" y="15845"/>
                  <a:pt x="1989" y="15845"/>
                  <a:pt x="1989" y="15845"/>
                </a:cubicBezTo>
                <a:cubicBezTo>
                  <a:pt x="9805" y="19113"/>
                  <a:pt x="9805" y="19113"/>
                  <a:pt x="9805" y="19113"/>
                </a:cubicBezTo>
                <a:lnTo>
                  <a:pt x="9805" y="5791"/>
                </a:lnTo>
                <a:close/>
                <a:moveTo>
                  <a:pt x="19575" y="2522"/>
                </a:moveTo>
                <a:cubicBezTo>
                  <a:pt x="11795" y="5791"/>
                  <a:pt x="11795" y="5791"/>
                  <a:pt x="11795" y="5791"/>
                </a:cubicBezTo>
                <a:cubicBezTo>
                  <a:pt x="11795" y="19113"/>
                  <a:pt x="11795" y="19113"/>
                  <a:pt x="11795" y="19113"/>
                </a:cubicBezTo>
                <a:cubicBezTo>
                  <a:pt x="19575" y="15845"/>
                  <a:pt x="19575" y="15845"/>
                  <a:pt x="19575" y="15845"/>
                </a:cubicBezTo>
                <a:lnTo>
                  <a:pt x="19575" y="2522"/>
                </a:lnTo>
                <a:close/>
                <a:moveTo>
                  <a:pt x="13322" y="7318"/>
                </a:moveTo>
                <a:cubicBezTo>
                  <a:pt x="17053" y="5542"/>
                  <a:pt x="17053" y="5542"/>
                  <a:pt x="17053" y="5542"/>
                </a:cubicBezTo>
                <a:cubicBezTo>
                  <a:pt x="17337" y="5542"/>
                  <a:pt x="17337" y="5542"/>
                  <a:pt x="17586" y="5542"/>
                </a:cubicBezTo>
                <a:cubicBezTo>
                  <a:pt x="18083" y="5542"/>
                  <a:pt x="18580" y="5791"/>
                  <a:pt x="18580" y="6537"/>
                </a:cubicBezTo>
                <a:cubicBezTo>
                  <a:pt x="18580" y="6786"/>
                  <a:pt x="18332" y="7318"/>
                  <a:pt x="17834" y="7318"/>
                </a:cubicBezTo>
                <a:cubicBezTo>
                  <a:pt x="14317" y="9059"/>
                  <a:pt x="14317" y="9059"/>
                  <a:pt x="14317" y="9059"/>
                </a:cubicBezTo>
                <a:cubicBezTo>
                  <a:pt x="14068" y="9059"/>
                  <a:pt x="14068" y="9059"/>
                  <a:pt x="13820" y="9059"/>
                </a:cubicBezTo>
                <a:cubicBezTo>
                  <a:pt x="13322" y="9059"/>
                  <a:pt x="12789" y="8811"/>
                  <a:pt x="12789" y="8064"/>
                </a:cubicBezTo>
                <a:cubicBezTo>
                  <a:pt x="12789" y="7816"/>
                  <a:pt x="13038" y="7318"/>
                  <a:pt x="13322" y="7318"/>
                </a:cubicBezTo>
                <a:close/>
                <a:moveTo>
                  <a:pt x="13322" y="10800"/>
                </a:moveTo>
                <a:cubicBezTo>
                  <a:pt x="17053" y="9308"/>
                  <a:pt x="17053" y="9308"/>
                  <a:pt x="17053" y="9308"/>
                </a:cubicBezTo>
                <a:cubicBezTo>
                  <a:pt x="17337" y="9059"/>
                  <a:pt x="17337" y="9059"/>
                  <a:pt x="17586" y="9059"/>
                </a:cubicBezTo>
                <a:cubicBezTo>
                  <a:pt x="18083" y="9059"/>
                  <a:pt x="18580" y="9557"/>
                  <a:pt x="18580" y="10054"/>
                </a:cubicBezTo>
                <a:cubicBezTo>
                  <a:pt x="18580" y="10551"/>
                  <a:pt x="18332" y="10800"/>
                  <a:pt x="17834" y="11049"/>
                </a:cubicBezTo>
                <a:cubicBezTo>
                  <a:pt x="14317" y="12825"/>
                  <a:pt x="14317" y="12825"/>
                  <a:pt x="14317" y="12825"/>
                </a:cubicBezTo>
                <a:cubicBezTo>
                  <a:pt x="14068" y="12825"/>
                  <a:pt x="14068" y="12825"/>
                  <a:pt x="13820" y="12825"/>
                </a:cubicBezTo>
                <a:cubicBezTo>
                  <a:pt x="13322" y="12825"/>
                  <a:pt x="12789" y="12328"/>
                  <a:pt x="12789" y="11830"/>
                </a:cubicBezTo>
                <a:cubicBezTo>
                  <a:pt x="12789" y="11333"/>
                  <a:pt x="13038" y="11049"/>
                  <a:pt x="13322" y="10800"/>
                </a:cubicBezTo>
                <a:close/>
                <a:moveTo>
                  <a:pt x="13322" y="14566"/>
                </a:moveTo>
                <a:cubicBezTo>
                  <a:pt x="17053" y="12825"/>
                  <a:pt x="17053" y="12825"/>
                  <a:pt x="17053" y="12825"/>
                </a:cubicBezTo>
                <a:cubicBezTo>
                  <a:pt x="17337" y="12825"/>
                  <a:pt x="17337" y="12825"/>
                  <a:pt x="17586" y="12825"/>
                </a:cubicBezTo>
                <a:cubicBezTo>
                  <a:pt x="18083" y="12825"/>
                  <a:pt x="18580" y="13322"/>
                  <a:pt x="18580" y="13820"/>
                </a:cubicBezTo>
                <a:cubicBezTo>
                  <a:pt x="18580" y="14317"/>
                  <a:pt x="18332" y="14566"/>
                  <a:pt x="17834" y="14814"/>
                </a:cubicBezTo>
                <a:cubicBezTo>
                  <a:pt x="14317" y="16342"/>
                  <a:pt x="14317" y="16342"/>
                  <a:pt x="14317" y="16342"/>
                </a:cubicBezTo>
                <a:cubicBezTo>
                  <a:pt x="14068" y="16591"/>
                  <a:pt x="14068" y="16591"/>
                  <a:pt x="13820" y="16591"/>
                </a:cubicBezTo>
                <a:cubicBezTo>
                  <a:pt x="13322" y="16591"/>
                  <a:pt x="12789" y="16093"/>
                  <a:pt x="12789" y="15596"/>
                </a:cubicBezTo>
                <a:cubicBezTo>
                  <a:pt x="12789" y="15099"/>
                  <a:pt x="13038" y="14814"/>
                  <a:pt x="13322" y="14566"/>
                </a:cubicBezTo>
                <a:close/>
                <a:moveTo>
                  <a:pt x="4014" y="5542"/>
                </a:moveTo>
                <a:cubicBezTo>
                  <a:pt x="4263" y="5542"/>
                  <a:pt x="4263" y="5542"/>
                  <a:pt x="4512" y="5542"/>
                </a:cubicBezTo>
                <a:cubicBezTo>
                  <a:pt x="8278" y="7318"/>
                  <a:pt x="8278" y="7318"/>
                  <a:pt x="8278" y="7318"/>
                </a:cubicBezTo>
                <a:cubicBezTo>
                  <a:pt x="8526" y="7318"/>
                  <a:pt x="8775" y="7816"/>
                  <a:pt x="8775" y="8064"/>
                </a:cubicBezTo>
                <a:cubicBezTo>
                  <a:pt x="8775" y="8811"/>
                  <a:pt x="8278" y="9059"/>
                  <a:pt x="7780" y="9059"/>
                </a:cubicBezTo>
                <a:cubicBezTo>
                  <a:pt x="7532" y="9059"/>
                  <a:pt x="7532" y="9059"/>
                  <a:pt x="7283" y="9059"/>
                </a:cubicBezTo>
                <a:cubicBezTo>
                  <a:pt x="3766" y="7318"/>
                  <a:pt x="3766" y="7318"/>
                  <a:pt x="3766" y="7318"/>
                </a:cubicBezTo>
                <a:cubicBezTo>
                  <a:pt x="3268" y="7318"/>
                  <a:pt x="3020" y="6786"/>
                  <a:pt x="3020" y="6537"/>
                </a:cubicBezTo>
                <a:cubicBezTo>
                  <a:pt x="3020" y="5791"/>
                  <a:pt x="3517" y="5542"/>
                  <a:pt x="4014" y="5542"/>
                </a:cubicBezTo>
                <a:close/>
                <a:moveTo>
                  <a:pt x="4014" y="9059"/>
                </a:moveTo>
                <a:cubicBezTo>
                  <a:pt x="4263" y="9059"/>
                  <a:pt x="4263" y="9059"/>
                  <a:pt x="4512" y="9308"/>
                </a:cubicBezTo>
                <a:cubicBezTo>
                  <a:pt x="8278" y="10800"/>
                  <a:pt x="8278" y="10800"/>
                  <a:pt x="8278" y="10800"/>
                </a:cubicBezTo>
                <a:cubicBezTo>
                  <a:pt x="8526" y="11049"/>
                  <a:pt x="8775" y="11333"/>
                  <a:pt x="8775" y="11830"/>
                </a:cubicBezTo>
                <a:cubicBezTo>
                  <a:pt x="8775" y="12328"/>
                  <a:pt x="8278" y="12825"/>
                  <a:pt x="7780" y="12825"/>
                </a:cubicBezTo>
                <a:cubicBezTo>
                  <a:pt x="7532" y="12825"/>
                  <a:pt x="7532" y="12825"/>
                  <a:pt x="7283" y="12825"/>
                </a:cubicBezTo>
                <a:cubicBezTo>
                  <a:pt x="3766" y="11049"/>
                  <a:pt x="3766" y="11049"/>
                  <a:pt x="3766" y="11049"/>
                </a:cubicBezTo>
                <a:cubicBezTo>
                  <a:pt x="3268" y="10800"/>
                  <a:pt x="3020" y="10551"/>
                  <a:pt x="3020" y="10054"/>
                </a:cubicBezTo>
                <a:cubicBezTo>
                  <a:pt x="3020" y="9557"/>
                  <a:pt x="3517" y="9059"/>
                  <a:pt x="4014" y="9059"/>
                </a:cubicBezTo>
                <a:close/>
                <a:moveTo>
                  <a:pt x="4014" y="12825"/>
                </a:moveTo>
                <a:cubicBezTo>
                  <a:pt x="4263" y="12825"/>
                  <a:pt x="4263" y="12825"/>
                  <a:pt x="4512" y="12825"/>
                </a:cubicBezTo>
                <a:cubicBezTo>
                  <a:pt x="8278" y="14566"/>
                  <a:pt x="8278" y="14566"/>
                  <a:pt x="8278" y="14566"/>
                </a:cubicBezTo>
                <a:cubicBezTo>
                  <a:pt x="8526" y="14814"/>
                  <a:pt x="8775" y="15099"/>
                  <a:pt x="8775" y="15596"/>
                </a:cubicBezTo>
                <a:cubicBezTo>
                  <a:pt x="8775" y="16093"/>
                  <a:pt x="8278" y="16591"/>
                  <a:pt x="7780" y="16591"/>
                </a:cubicBezTo>
                <a:cubicBezTo>
                  <a:pt x="7532" y="16591"/>
                  <a:pt x="7532" y="16591"/>
                  <a:pt x="7283" y="16342"/>
                </a:cubicBezTo>
                <a:cubicBezTo>
                  <a:pt x="3766" y="14814"/>
                  <a:pt x="3766" y="14814"/>
                  <a:pt x="3766" y="14814"/>
                </a:cubicBezTo>
                <a:cubicBezTo>
                  <a:pt x="3268" y="14566"/>
                  <a:pt x="3020" y="14317"/>
                  <a:pt x="3020" y="13820"/>
                </a:cubicBezTo>
                <a:cubicBezTo>
                  <a:pt x="3020" y="13322"/>
                  <a:pt x="3517" y="12825"/>
                  <a:pt x="4014" y="1282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8000"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sp>
        <p:nvSpPr>
          <p:cNvPr id="198" name="Shape">
            <a:extLst>
              <a:ext uri="{FF2B5EF4-FFF2-40B4-BE49-F238E27FC236}">
                <a16:creationId xmlns:a16="http://schemas.microsoft.com/office/drawing/2014/main" id="{6AD40647-CE44-4275-A3CC-C087279A75BB}"/>
              </a:ext>
            </a:extLst>
          </p:cNvPr>
          <p:cNvSpPr/>
          <p:nvPr/>
        </p:nvSpPr>
        <p:spPr>
          <a:xfrm>
            <a:off x="3409013" y="9432313"/>
            <a:ext cx="305719" cy="2969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20" h="20333" extrusionOk="0">
                <a:moveTo>
                  <a:pt x="2643" y="13922"/>
                </a:moveTo>
                <a:cubicBezTo>
                  <a:pt x="1172" y="15443"/>
                  <a:pt x="2307" y="17356"/>
                  <a:pt x="79" y="19703"/>
                </a:cubicBezTo>
                <a:cubicBezTo>
                  <a:pt x="-677" y="20876"/>
                  <a:pt x="4198" y="20441"/>
                  <a:pt x="6425" y="18138"/>
                </a:cubicBezTo>
                <a:cubicBezTo>
                  <a:pt x="7518" y="16965"/>
                  <a:pt x="7139" y="15443"/>
                  <a:pt x="6047" y="14313"/>
                </a:cubicBezTo>
                <a:cubicBezTo>
                  <a:pt x="4870" y="13140"/>
                  <a:pt x="3399" y="13140"/>
                  <a:pt x="2643" y="13922"/>
                </a:cubicBezTo>
                <a:close/>
                <a:moveTo>
                  <a:pt x="20167" y="58"/>
                </a:moveTo>
                <a:cubicBezTo>
                  <a:pt x="19452" y="-724"/>
                  <a:pt x="10123" y="6577"/>
                  <a:pt x="7518" y="9315"/>
                </a:cubicBezTo>
                <a:cubicBezTo>
                  <a:pt x="6425" y="10837"/>
                  <a:pt x="6047" y="11619"/>
                  <a:pt x="5248" y="12010"/>
                </a:cubicBezTo>
                <a:cubicBezTo>
                  <a:pt x="5248" y="12358"/>
                  <a:pt x="5627" y="12358"/>
                  <a:pt x="5627" y="12358"/>
                </a:cubicBezTo>
                <a:cubicBezTo>
                  <a:pt x="6047" y="12749"/>
                  <a:pt x="6425" y="12749"/>
                  <a:pt x="7139" y="13531"/>
                </a:cubicBezTo>
                <a:cubicBezTo>
                  <a:pt x="7518" y="13922"/>
                  <a:pt x="7896" y="14313"/>
                  <a:pt x="7896" y="14661"/>
                </a:cubicBezTo>
                <a:cubicBezTo>
                  <a:pt x="7896" y="15052"/>
                  <a:pt x="8274" y="15052"/>
                  <a:pt x="8274" y="15052"/>
                </a:cubicBezTo>
                <a:cubicBezTo>
                  <a:pt x="8988" y="14661"/>
                  <a:pt x="9745" y="13922"/>
                  <a:pt x="10879" y="12749"/>
                </a:cubicBezTo>
                <a:cubicBezTo>
                  <a:pt x="13443" y="10054"/>
                  <a:pt x="20923" y="797"/>
                  <a:pt x="20167" y="5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8000"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59F7EEDE-D573-43F8-A781-F0C6DA466EFC}"/>
              </a:ext>
            </a:extLst>
          </p:cNvPr>
          <p:cNvSpPr/>
          <p:nvPr/>
        </p:nvSpPr>
        <p:spPr>
          <a:xfrm>
            <a:off x="4484023" y="9876560"/>
            <a:ext cx="614542" cy="3487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84431" tIns="42216" rIns="84431" bIns="4221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ar-DZ" sz="1600" dirty="0">
                <a:solidFill>
                  <a:schemeClr val="tx1"/>
                </a:solidFill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التصوير</a:t>
            </a:r>
            <a:endParaRPr lang="fr-FR" sz="1600" dirty="0">
              <a:solidFill>
                <a:schemeClr val="tx1"/>
              </a:solidFill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A7811AAA-B40E-4AE4-B0B1-C627E1798D5B}"/>
              </a:ext>
            </a:extLst>
          </p:cNvPr>
          <p:cNvSpPr/>
          <p:nvPr/>
        </p:nvSpPr>
        <p:spPr>
          <a:xfrm>
            <a:off x="3367155" y="9875488"/>
            <a:ext cx="508744" cy="3487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84431" tIns="42216" rIns="84431" bIns="4221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ar-DZ" sz="1600" dirty="0">
                <a:solidFill>
                  <a:schemeClr val="tx1"/>
                </a:solidFill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الرسم</a:t>
            </a:r>
            <a:endParaRPr lang="fr-FR" sz="1600" dirty="0">
              <a:solidFill>
                <a:schemeClr val="tx1"/>
              </a:solidFill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30D0A2C9-0BE7-423E-A8AD-9C5B611F0FA6}"/>
              </a:ext>
            </a:extLst>
          </p:cNvPr>
          <p:cNvSpPr/>
          <p:nvPr/>
        </p:nvSpPr>
        <p:spPr>
          <a:xfrm>
            <a:off x="2121397" y="9874416"/>
            <a:ext cx="521569" cy="3487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84431" tIns="42216" rIns="84431" bIns="4221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ar-DZ" sz="1600" dirty="0">
                <a:solidFill>
                  <a:schemeClr val="tx1"/>
                </a:solidFill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القراءة</a:t>
            </a:r>
            <a:endParaRPr lang="fr-FR" sz="1600" dirty="0">
              <a:solidFill>
                <a:schemeClr val="tx1"/>
              </a:solidFill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D5A4126C-B83C-4FA6-8A98-5DC12011FBDA}"/>
              </a:ext>
            </a:extLst>
          </p:cNvPr>
          <p:cNvSpPr/>
          <p:nvPr/>
        </p:nvSpPr>
        <p:spPr>
          <a:xfrm>
            <a:off x="936100" y="9862172"/>
            <a:ext cx="492714" cy="3487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84431" tIns="42216" rIns="84431" bIns="4221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ar-DZ" sz="1600" dirty="0">
                <a:solidFill>
                  <a:schemeClr val="tx1"/>
                </a:solidFill>
                <a:latin typeface="Myriad Arabic" panose="01010101010101010101" pitchFamily="50" charset="-78"/>
                <a:ea typeface="DejaVu Sans" panose="020B0603030804020204" pitchFamily="34" charset="0"/>
                <a:cs typeface="Myriad Arabic" panose="01010101010101010101" pitchFamily="50" charset="-78"/>
              </a:rPr>
              <a:t>السفر</a:t>
            </a:r>
            <a:endParaRPr lang="fr-FR" sz="1600" dirty="0">
              <a:solidFill>
                <a:schemeClr val="tx1"/>
              </a:solidFill>
              <a:latin typeface="Myriad Arabic" panose="01010101010101010101" pitchFamily="50" charset="-78"/>
              <a:ea typeface="DejaVu Sans" panose="020B0603030804020204" pitchFamily="34" charset="0"/>
              <a:cs typeface="Myriad Arabic" panose="01010101010101010101" pitchFamily="50" charset="-78"/>
            </a:endParaRPr>
          </a:p>
        </p:txBody>
      </p:sp>
      <p:pic>
        <p:nvPicPr>
          <p:cNvPr id="100" name="Picture 99">
            <a:extLst>
              <a:ext uri="{FF2B5EF4-FFF2-40B4-BE49-F238E27FC236}">
                <a16:creationId xmlns:a16="http://schemas.microsoft.com/office/drawing/2014/main" id="{1515919F-BEDE-4E95-BB90-901AC98D3C8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0676" y="283731"/>
            <a:ext cx="1563652" cy="1563652"/>
          </a:xfrm>
          <a:prstGeom prst="snip2DiagRect">
            <a:avLst/>
          </a:prstGeom>
          <a:ln w="53975">
            <a:solidFill>
              <a:srgbClr val="94A6B2"/>
            </a:solidFill>
          </a:ln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9E5E4214-AA7E-4564-8C85-3A18D654D9AC}"/>
              </a:ext>
            </a:extLst>
          </p:cNvPr>
          <p:cNvGrpSpPr/>
          <p:nvPr/>
        </p:nvGrpSpPr>
        <p:grpSpPr>
          <a:xfrm>
            <a:off x="3708105" y="1054137"/>
            <a:ext cx="1639390" cy="789983"/>
            <a:chOff x="3708105" y="1054137"/>
            <a:chExt cx="1639390" cy="789983"/>
          </a:xfrm>
        </p:grpSpPr>
        <p:sp>
          <p:nvSpPr>
            <p:cNvPr id="2" name="Rectangle: Diagonal Corners Snipped 1">
              <a:extLst>
                <a:ext uri="{FF2B5EF4-FFF2-40B4-BE49-F238E27FC236}">
                  <a16:creationId xmlns:a16="http://schemas.microsoft.com/office/drawing/2014/main" id="{6F47C6AA-30FA-4243-AC95-BD34DEF088D4}"/>
                </a:ext>
              </a:extLst>
            </p:cNvPr>
            <p:cNvSpPr/>
            <p:nvPr/>
          </p:nvSpPr>
          <p:spPr>
            <a:xfrm>
              <a:off x="5117380" y="1054137"/>
              <a:ext cx="230115" cy="230115"/>
            </a:xfrm>
            <a:prstGeom prst="snip2DiagRect">
              <a:avLst/>
            </a:prstGeom>
            <a:solidFill>
              <a:srgbClr val="94A6B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8" name="Rectangle: Diagonal Corners Snipped 147">
              <a:extLst>
                <a:ext uri="{FF2B5EF4-FFF2-40B4-BE49-F238E27FC236}">
                  <a16:creationId xmlns:a16="http://schemas.microsoft.com/office/drawing/2014/main" id="{E9FB4276-02A8-44D5-8580-0BF4BC83BFF6}"/>
                </a:ext>
              </a:extLst>
            </p:cNvPr>
            <p:cNvSpPr/>
            <p:nvPr/>
          </p:nvSpPr>
          <p:spPr>
            <a:xfrm>
              <a:off x="5117380" y="1334071"/>
              <a:ext cx="230115" cy="230115"/>
            </a:xfrm>
            <a:prstGeom prst="snip2DiagRect">
              <a:avLst/>
            </a:prstGeom>
            <a:solidFill>
              <a:srgbClr val="94A6B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9" name="Rectangle: Diagonal Corners Snipped 148">
              <a:extLst>
                <a:ext uri="{FF2B5EF4-FFF2-40B4-BE49-F238E27FC236}">
                  <a16:creationId xmlns:a16="http://schemas.microsoft.com/office/drawing/2014/main" id="{71164696-4ACF-4342-81D1-2C4FE83AFCED}"/>
                </a:ext>
              </a:extLst>
            </p:cNvPr>
            <p:cNvSpPr/>
            <p:nvPr/>
          </p:nvSpPr>
          <p:spPr>
            <a:xfrm>
              <a:off x="5117380" y="1614005"/>
              <a:ext cx="230115" cy="230115"/>
            </a:xfrm>
            <a:prstGeom prst="snip2DiagRect">
              <a:avLst/>
            </a:prstGeom>
            <a:solidFill>
              <a:srgbClr val="94A6B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F66DF673-458D-473B-8221-1017AC908876}"/>
                </a:ext>
              </a:extLst>
            </p:cNvPr>
            <p:cNvGrpSpPr/>
            <p:nvPr/>
          </p:nvGrpSpPr>
          <p:grpSpPr>
            <a:xfrm>
              <a:off x="3708105" y="1058825"/>
              <a:ext cx="1607931" cy="773000"/>
              <a:chOff x="6044859" y="933181"/>
              <a:chExt cx="1489751" cy="716190"/>
            </a:xfrm>
          </p:grpSpPr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83E582EC-2853-40CA-8A76-7B1FC2679D23}"/>
                  </a:ext>
                </a:extLst>
              </p:cNvPr>
              <p:cNvGrpSpPr/>
              <p:nvPr/>
            </p:nvGrpSpPr>
            <p:grpSpPr>
              <a:xfrm>
                <a:off x="6044859" y="933181"/>
                <a:ext cx="1236554" cy="716190"/>
                <a:chOff x="4511053" y="935401"/>
                <a:chExt cx="1236554" cy="716190"/>
              </a:xfrm>
            </p:grpSpPr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1AF098E6-17AC-4B58-A294-24A80FEDA44A}"/>
                    </a:ext>
                  </a:extLst>
                </p:cNvPr>
                <p:cNvSpPr/>
                <p:nvPr/>
              </p:nvSpPr>
              <p:spPr>
                <a:xfrm>
                  <a:off x="5059974" y="935401"/>
                  <a:ext cx="678730" cy="213570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1">
                    <a:lnSpc>
                      <a:spcPct val="107000"/>
                    </a:lnSpc>
                    <a:spcAft>
                      <a:spcPts val="738"/>
                    </a:spcAft>
                  </a:pPr>
                  <a:r>
                    <a:rPr lang="ar-DZ" sz="1400" dirty="0">
                      <a:solidFill>
                        <a:schemeClr val="bg1"/>
                      </a:solidFill>
                      <a:latin typeface="Myriad Arabic" panose="01010101010101010101" pitchFamily="50" charset="-78"/>
                      <a:ea typeface="DejaVu Sans" panose="020B0603030804020204" pitchFamily="34" charset="0"/>
                      <a:cs typeface="Myriad Arabic" panose="01010101010101010101" pitchFamily="50" charset="-78"/>
                    </a:rPr>
                    <a:t>السعودية </a:t>
                  </a:r>
                  <a:r>
                    <a:rPr lang="ar-MA" sz="1400" dirty="0">
                      <a:solidFill>
                        <a:schemeClr val="bg1"/>
                      </a:solidFill>
                      <a:latin typeface="Myriad Arabic" panose="01010101010101010101" pitchFamily="50" charset="-78"/>
                      <a:ea typeface="DejaVu Sans" panose="020B0603030804020204" pitchFamily="34" charset="0"/>
                      <a:cs typeface="Myriad Arabic" panose="01010101010101010101" pitchFamily="50" charset="-78"/>
                    </a:rPr>
                    <a:t>,</a:t>
                  </a:r>
                  <a:r>
                    <a:rPr lang="ar-DZ" sz="1400" dirty="0">
                      <a:solidFill>
                        <a:schemeClr val="bg1"/>
                      </a:solidFill>
                      <a:latin typeface="Myriad Arabic" panose="01010101010101010101" pitchFamily="50" charset="-78"/>
                      <a:ea typeface="DejaVu Sans" panose="020B0603030804020204" pitchFamily="34" charset="0"/>
                      <a:cs typeface="Myriad Arabic" panose="01010101010101010101" pitchFamily="50" charset="-78"/>
                    </a:rPr>
                    <a:t>جدة</a:t>
                  </a:r>
                  <a:endParaRPr lang="fr-FR" sz="1400" dirty="0">
                    <a:solidFill>
                      <a:schemeClr val="bg1"/>
                    </a:solidFill>
                    <a:latin typeface="Myriad Arabic" panose="01010101010101010101" pitchFamily="50" charset="-78"/>
                    <a:ea typeface="DejaVu Sans" panose="020B0603030804020204" pitchFamily="34" charset="0"/>
                    <a:cs typeface="Myriad Arabic" panose="01010101010101010101" pitchFamily="50" charset="-78"/>
                  </a:endParaRPr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7F898B7F-096E-4544-B7CD-A6CAD15F599F}"/>
                    </a:ext>
                  </a:extLst>
                </p:cNvPr>
                <p:cNvSpPr/>
                <p:nvPr/>
              </p:nvSpPr>
              <p:spPr>
                <a:xfrm>
                  <a:off x="4773325" y="1199026"/>
                  <a:ext cx="974282" cy="199610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1"/>
                  <a:r>
                    <a:rPr lang="en-US" sz="1400" dirty="0">
                      <a:solidFill>
                        <a:schemeClr val="bg1"/>
                      </a:solidFill>
                      <a:latin typeface="Myriad Arabic" panose="01010101010101010101" pitchFamily="50" charset="-78"/>
                      <a:ea typeface="DejaVu Sans" panose="020B0603030804020204" pitchFamily="34" charset="0"/>
                      <a:cs typeface="Myriad Arabic" panose="01010101010101010101" pitchFamily="50" charset="-78"/>
                    </a:rPr>
                    <a:t>0021515400000000</a:t>
                  </a:r>
                </a:p>
              </p:txBody>
            </p:sp>
            <p:sp>
              <p:nvSpPr>
                <p:cNvPr id="105" name="Rectangle 104">
                  <a:extLst>
                    <a:ext uri="{FF2B5EF4-FFF2-40B4-BE49-F238E27FC236}">
                      <a16:creationId xmlns:a16="http://schemas.microsoft.com/office/drawing/2014/main" id="{663669BE-CB4E-4D3C-8817-DD3D85F04AF7}"/>
                    </a:ext>
                  </a:extLst>
                </p:cNvPr>
                <p:cNvSpPr/>
                <p:nvPr/>
              </p:nvSpPr>
              <p:spPr>
                <a:xfrm>
                  <a:off x="4511053" y="1451981"/>
                  <a:ext cx="1229734" cy="199610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1"/>
                  <a:r>
                    <a:rPr lang="en-US" sz="1400" dirty="0">
                      <a:solidFill>
                        <a:schemeClr val="bg1"/>
                      </a:solidFill>
                      <a:latin typeface="Myriad Arabic" panose="01010101010101010101" pitchFamily="50" charset="-78"/>
                      <a:ea typeface="DejaVu Sans" panose="020B0603030804020204" pitchFamily="34" charset="0"/>
                      <a:cs typeface="Myriad Arabic" panose="01010101010101010101" pitchFamily="50" charset="-78"/>
                    </a:rPr>
                    <a:t>Contact@Bestfreecv.com</a:t>
                  </a:r>
                  <a:endParaRPr lang="fr-FR" sz="1400" dirty="0">
                    <a:solidFill>
                      <a:schemeClr val="bg1"/>
                    </a:solidFill>
                    <a:latin typeface="Myriad Arabic" panose="01010101010101010101" pitchFamily="50" charset="-78"/>
                    <a:ea typeface="DejaVu Sans" panose="020B0603030804020204" pitchFamily="34" charset="0"/>
                    <a:cs typeface="Myriad Arabic" panose="01010101010101010101" pitchFamily="50" charset="-78"/>
                  </a:endParaRPr>
                </a:p>
              </p:txBody>
            </p:sp>
          </p:grpSp>
          <p:sp>
            <p:nvSpPr>
              <p:cNvPr id="99" name="شكل حر 78">
                <a:extLst>
                  <a:ext uri="{FF2B5EF4-FFF2-40B4-BE49-F238E27FC236}">
                    <a16:creationId xmlns:a16="http://schemas.microsoft.com/office/drawing/2014/main" id="{4D754ACC-62D8-473F-8C8A-C2B0DECDAE1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401546" y="955237"/>
                <a:ext cx="102685" cy="155055"/>
              </a:xfrm>
              <a:custGeom>
                <a:avLst/>
                <a:gdLst>
                  <a:gd name="connsiteX0" fmla="*/ 1316986 w 2647950"/>
                  <a:gd name="connsiteY0" fmla="*/ 704850 h 3976070"/>
                  <a:gd name="connsiteX1" fmla="*/ 776597 w 2647950"/>
                  <a:gd name="connsiteY1" fmla="*/ 1245239 h 3976070"/>
                  <a:gd name="connsiteX2" fmla="*/ 1316986 w 2647950"/>
                  <a:gd name="connsiteY2" fmla="*/ 1785628 h 3976070"/>
                  <a:gd name="connsiteX3" fmla="*/ 1857375 w 2647950"/>
                  <a:gd name="connsiteY3" fmla="*/ 1245239 h 3976070"/>
                  <a:gd name="connsiteX4" fmla="*/ 1316986 w 2647950"/>
                  <a:gd name="connsiteY4" fmla="*/ 704850 h 3976070"/>
                  <a:gd name="connsiteX5" fmla="*/ 1323975 w 2647950"/>
                  <a:gd name="connsiteY5" fmla="*/ 0 h 3976070"/>
                  <a:gd name="connsiteX6" fmla="*/ 2647950 w 2647950"/>
                  <a:gd name="connsiteY6" fmla="*/ 1323975 h 3976070"/>
                  <a:gd name="connsiteX7" fmla="*/ 2421836 w 2647950"/>
                  <a:gd name="connsiteY7" fmla="*/ 2064222 h 3976070"/>
                  <a:gd name="connsiteX8" fmla="*/ 2358543 w 2647950"/>
                  <a:gd name="connsiteY8" fmla="*/ 2148863 h 3976070"/>
                  <a:gd name="connsiteX9" fmla="*/ 1334733 w 2647950"/>
                  <a:gd name="connsiteY9" fmla="*/ 3976070 h 3976070"/>
                  <a:gd name="connsiteX10" fmla="*/ 273757 w 2647950"/>
                  <a:gd name="connsiteY10" fmla="*/ 2127934 h 3976070"/>
                  <a:gd name="connsiteX11" fmla="*/ 226114 w 2647950"/>
                  <a:gd name="connsiteY11" fmla="*/ 2064222 h 3976070"/>
                  <a:gd name="connsiteX12" fmla="*/ 0 w 2647950"/>
                  <a:gd name="connsiteY12" fmla="*/ 1323975 h 3976070"/>
                  <a:gd name="connsiteX13" fmla="*/ 1323975 w 2647950"/>
                  <a:gd name="connsiteY13" fmla="*/ 0 h 3976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47950" h="3976070">
                    <a:moveTo>
                      <a:pt x="1316986" y="704850"/>
                    </a:moveTo>
                    <a:cubicBezTo>
                      <a:pt x="1018537" y="704850"/>
                      <a:pt x="776597" y="946790"/>
                      <a:pt x="776597" y="1245239"/>
                    </a:cubicBezTo>
                    <a:cubicBezTo>
                      <a:pt x="776597" y="1543688"/>
                      <a:pt x="1018537" y="1785628"/>
                      <a:pt x="1316986" y="1785628"/>
                    </a:cubicBezTo>
                    <a:cubicBezTo>
                      <a:pt x="1615435" y="1785628"/>
                      <a:pt x="1857375" y="1543688"/>
                      <a:pt x="1857375" y="1245239"/>
                    </a:cubicBezTo>
                    <a:cubicBezTo>
                      <a:pt x="1857375" y="946790"/>
                      <a:pt x="1615435" y="704850"/>
                      <a:pt x="1316986" y="704850"/>
                    </a:cubicBezTo>
                    <a:close/>
                    <a:moveTo>
                      <a:pt x="1323975" y="0"/>
                    </a:moveTo>
                    <a:cubicBezTo>
                      <a:pt x="2055186" y="0"/>
                      <a:pt x="2647950" y="592764"/>
                      <a:pt x="2647950" y="1323975"/>
                    </a:cubicBezTo>
                    <a:cubicBezTo>
                      <a:pt x="2647950" y="1598179"/>
                      <a:pt x="2564593" y="1852914"/>
                      <a:pt x="2421836" y="2064222"/>
                    </a:cubicBezTo>
                    <a:lnTo>
                      <a:pt x="2358543" y="2148863"/>
                    </a:lnTo>
                    <a:lnTo>
                      <a:pt x="1334733" y="3976070"/>
                    </a:lnTo>
                    <a:lnTo>
                      <a:pt x="273757" y="2127934"/>
                    </a:lnTo>
                    <a:lnTo>
                      <a:pt x="226114" y="2064222"/>
                    </a:lnTo>
                    <a:cubicBezTo>
                      <a:pt x="83358" y="1852914"/>
                      <a:pt x="0" y="1598179"/>
                      <a:pt x="0" y="1323975"/>
                    </a:cubicBezTo>
                    <a:cubicBezTo>
                      <a:pt x="0" y="592764"/>
                      <a:pt x="592764" y="0"/>
                      <a:pt x="1323975" y="0"/>
                    </a:cubicBezTo>
                    <a:close/>
                  </a:path>
                </a:pathLst>
              </a:custGeom>
              <a:solidFill>
                <a:srgbClr val="353E4D"/>
              </a:solidFill>
              <a:ln w="793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8694" tIns="49347" rIns="98694" bIns="49347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1400">
                  <a:solidFill>
                    <a:schemeClr val="bg1"/>
                  </a:solidFill>
                  <a:latin typeface="Myriad Arabic" panose="01010101010101010101" pitchFamily="50" charset="-78"/>
                  <a:ea typeface="DejaVu Sans" panose="020B0603030804020204" pitchFamily="34" charset="0"/>
                  <a:cs typeface="Myriad Arabic" panose="01010101010101010101" pitchFamily="50" charset="-78"/>
                </a:endParaRPr>
              </a:p>
            </p:txBody>
          </p:sp>
          <p:sp>
            <p:nvSpPr>
              <p:cNvPr id="101" name="شكل حر 85">
                <a:extLst>
                  <a:ext uri="{FF2B5EF4-FFF2-40B4-BE49-F238E27FC236}">
                    <a16:creationId xmlns:a16="http://schemas.microsoft.com/office/drawing/2014/main" id="{09A38993-7CBE-4D4F-9F63-2D518EF6D89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382077" y="1497996"/>
                <a:ext cx="152533" cy="108759"/>
              </a:xfrm>
              <a:custGeom>
                <a:avLst/>
                <a:gdLst>
                  <a:gd name="connsiteX0" fmla="*/ 3316236 w 8372474"/>
                  <a:gd name="connsiteY0" fmla="*/ 3531540 h 5981701"/>
                  <a:gd name="connsiteX1" fmla="*/ 1307076 w 8372474"/>
                  <a:gd name="connsiteY1" fmla="*/ 5537782 h 5981701"/>
                  <a:gd name="connsiteX2" fmla="*/ 7035211 w 8372474"/>
                  <a:gd name="connsiteY2" fmla="*/ 5534939 h 5981701"/>
                  <a:gd name="connsiteX3" fmla="*/ 5064612 w 8372474"/>
                  <a:gd name="connsiteY3" fmla="*/ 3558654 h 5981701"/>
                  <a:gd name="connsiteX4" fmla="*/ 4317667 w 8372474"/>
                  <a:gd name="connsiteY4" fmla="*/ 4306522 h 5981701"/>
                  <a:gd name="connsiteX5" fmla="*/ 4091217 w 8372474"/>
                  <a:gd name="connsiteY5" fmla="*/ 4308903 h 5981701"/>
                  <a:gd name="connsiteX6" fmla="*/ 7887285 w 8372474"/>
                  <a:gd name="connsiteY6" fmla="*/ 736631 h 5981701"/>
                  <a:gd name="connsiteX7" fmla="*/ 5379748 w 8372474"/>
                  <a:gd name="connsiteY7" fmla="*/ 3243523 h 5981701"/>
                  <a:gd name="connsiteX8" fmla="*/ 7665088 w 8372474"/>
                  <a:gd name="connsiteY8" fmla="*/ 5527516 h 5981701"/>
                  <a:gd name="connsiteX9" fmla="*/ 7884020 w 8372474"/>
                  <a:gd name="connsiteY9" fmla="*/ 5078798 h 5981701"/>
                  <a:gd name="connsiteX10" fmla="*/ 7887285 w 8372474"/>
                  <a:gd name="connsiteY10" fmla="*/ 736631 h 5981701"/>
                  <a:gd name="connsiteX11" fmla="*/ 494711 w 8372474"/>
                  <a:gd name="connsiteY11" fmla="*/ 712818 h 5981701"/>
                  <a:gd name="connsiteX12" fmla="*/ 497974 w 8372474"/>
                  <a:gd name="connsiteY12" fmla="*/ 5054986 h 5981701"/>
                  <a:gd name="connsiteX13" fmla="*/ 716862 w 8372474"/>
                  <a:gd name="connsiteY13" fmla="*/ 5503704 h 5981701"/>
                  <a:gd name="connsiteX14" fmla="*/ 3001739 w 8372474"/>
                  <a:gd name="connsiteY14" fmla="*/ 3219711 h 5981701"/>
                  <a:gd name="connsiteX15" fmla="*/ 881060 w 8372474"/>
                  <a:gd name="connsiteY15" fmla="*/ 472017 h 5981701"/>
                  <a:gd name="connsiteX16" fmla="*/ 4067173 w 8372474"/>
                  <a:gd name="connsiteY16" fmla="*/ 3655748 h 5981701"/>
                  <a:gd name="connsiteX17" fmla="*/ 4212429 w 8372474"/>
                  <a:gd name="connsiteY17" fmla="*/ 3729567 h 5981701"/>
                  <a:gd name="connsiteX18" fmla="*/ 4348161 w 8372474"/>
                  <a:gd name="connsiteY18" fmla="*/ 3641461 h 5981701"/>
                  <a:gd name="connsiteX19" fmla="*/ 7519985 w 8372474"/>
                  <a:gd name="connsiteY19" fmla="*/ 472017 h 5981701"/>
                  <a:gd name="connsiteX20" fmla="*/ 892290 w 8372474"/>
                  <a:gd name="connsiteY20" fmla="*/ 0 h 5981701"/>
                  <a:gd name="connsiteX21" fmla="*/ 7480184 w 8372474"/>
                  <a:gd name="connsiteY21" fmla="*/ 0 h 5981701"/>
                  <a:gd name="connsiteX22" fmla="*/ 8372474 w 8372474"/>
                  <a:gd name="connsiteY22" fmla="*/ 892290 h 5981701"/>
                  <a:gd name="connsiteX23" fmla="*/ 8372474 w 8372474"/>
                  <a:gd name="connsiteY23" fmla="*/ 5089411 h 5981701"/>
                  <a:gd name="connsiteX24" fmla="*/ 7480184 w 8372474"/>
                  <a:gd name="connsiteY24" fmla="*/ 5981701 h 5981701"/>
                  <a:gd name="connsiteX25" fmla="*/ 892290 w 8372474"/>
                  <a:gd name="connsiteY25" fmla="*/ 5981701 h 5981701"/>
                  <a:gd name="connsiteX26" fmla="*/ 0 w 8372474"/>
                  <a:gd name="connsiteY26" fmla="*/ 5089411 h 5981701"/>
                  <a:gd name="connsiteX27" fmla="*/ 0 w 8372474"/>
                  <a:gd name="connsiteY27" fmla="*/ 892290 h 5981701"/>
                  <a:gd name="connsiteX28" fmla="*/ 892290 w 8372474"/>
                  <a:gd name="connsiteY28" fmla="*/ 0 h 5981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8372474" h="5981701">
                    <a:moveTo>
                      <a:pt x="3316236" y="3531540"/>
                    </a:moveTo>
                    <a:lnTo>
                      <a:pt x="1307076" y="5537782"/>
                    </a:lnTo>
                    <a:lnTo>
                      <a:pt x="7035211" y="5534939"/>
                    </a:lnTo>
                    <a:lnTo>
                      <a:pt x="5064612" y="3558654"/>
                    </a:lnTo>
                    <a:lnTo>
                      <a:pt x="4317667" y="4306522"/>
                    </a:lnTo>
                    <a:cubicBezTo>
                      <a:pt x="4246947" y="4383516"/>
                      <a:pt x="4152413" y="4365259"/>
                      <a:pt x="4091217" y="4308903"/>
                    </a:cubicBezTo>
                    <a:close/>
                    <a:moveTo>
                      <a:pt x="7887285" y="736631"/>
                    </a:moveTo>
                    <a:lnTo>
                      <a:pt x="5379748" y="3243523"/>
                    </a:lnTo>
                    <a:lnTo>
                      <a:pt x="7665088" y="5527516"/>
                    </a:lnTo>
                    <a:cubicBezTo>
                      <a:pt x="7783318" y="5489862"/>
                      <a:pt x="7896785" y="5392677"/>
                      <a:pt x="7884020" y="5078798"/>
                    </a:cubicBezTo>
                    <a:cubicBezTo>
                      <a:pt x="7877170" y="3582196"/>
                      <a:pt x="7894135" y="2233232"/>
                      <a:pt x="7887285" y="736631"/>
                    </a:cubicBezTo>
                    <a:close/>
                    <a:moveTo>
                      <a:pt x="494711" y="712818"/>
                    </a:moveTo>
                    <a:cubicBezTo>
                      <a:pt x="487861" y="2209420"/>
                      <a:pt x="504824" y="3558384"/>
                      <a:pt x="497974" y="5054986"/>
                    </a:cubicBezTo>
                    <a:cubicBezTo>
                      <a:pt x="485212" y="5368865"/>
                      <a:pt x="598656" y="5466050"/>
                      <a:pt x="716862" y="5503704"/>
                    </a:cubicBezTo>
                    <a:lnTo>
                      <a:pt x="3001739" y="3219711"/>
                    </a:lnTo>
                    <a:close/>
                    <a:moveTo>
                      <a:pt x="881060" y="472017"/>
                    </a:moveTo>
                    <a:lnTo>
                      <a:pt x="4067173" y="3655748"/>
                    </a:lnTo>
                    <a:cubicBezTo>
                      <a:pt x="4101304" y="3685117"/>
                      <a:pt x="4099716" y="3719248"/>
                      <a:pt x="4212429" y="3729567"/>
                    </a:cubicBezTo>
                    <a:cubicBezTo>
                      <a:pt x="4298154" y="3712104"/>
                      <a:pt x="4312442" y="3685118"/>
                      <a:pt x="4348161" y="3641461"/>
                    </a:cubicBezTo>
                    <a:lnTo>
                      <a:pt x="7519985" y="472017"/>
                    </a:lnTo>
                    <a:close/>
                    <a:moveTo>
                      <a:pt x="892290" y="0"/>
                    </a:moveTo>
                    <a:lnTo>
                      <a:pt x="7480184" y="0"/>
                    </a:lnTo>
                    <a:cubicBezTo>
                      <a:pt x="7972982" y="0"/>
                      <a:pt x="8372474" y="399492"/>
                      <a:pt x="8372474" y="892290"/>
                    </a:cubicBezTo>
                    <a:lnTo>
                      <a:pt x="8372474" y="5089411"/>
                    </a:lnTo>
                    <a:cubicBezTo>
                      <a:pt x="8372474" y="5582209"/>
                      <a:pt x="7972982" y="5981701"/>
                      <a:pt x="7480184" y="5981701"/>
                    </a:cubicBezTo>
                    <a:lnTo>
                      <a:pt x="892290" y="5981701"/>
                    </a:lnTo>
                    <a:cubicBezTo>
                      <a:pt x="399492" y="5981701"/>
                      <a:pt x="0" y="5582209"/>
                      <a:pt x="0" y="5089411"/>
                    </a:cubicBezTo>
                    <a:lnTo>
                      <a:pt x="0" y="892290"/>
                    </a:lnTo>
                    <a:cubicBezTo>
                      <a:pt x="0" y="399492"/>
                      <a:pt x="399492" y="0"/>
                      <a:pt x="892290" y="0"/>
                    </a:cubicBezTo>
                    <a:close/>
                  </a:path>
                </a:pathLst>
              </a:custGeom>
              <a:solidFill>
                <a:srgbClr val="353E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8694" tIns="49347" rIns="98694" bIns="49347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1400">
                  <a:solidFill>
                    <a:schemeClr val="bg1"/>
                  </a:solidFill>
                  <a:latin typeface="Myriad Arabic" panose="01010101010101010101" pitchFamily="50" charset="-78"/>
                  <a:ea typeface="DejaVu Sans" panose="020B0603030804020204" pitchFamily="34" charset="0"/>
                  <a:cs typeface="Myriad Arabic" panose="01010101010101010101" pitchFamily="50" charset="-78"/>
                </a:endParaRPr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BFAD5729-7D48-498C-84F4-7042CEE3D2F1}"/>
                  </a:ext>
                </a:extLst>
              </p:cNvPr>
              <p:cNvSpPr/>
              <p:nvPr/>
            </p:nvSpPr>
            <p:spPr>
              <a:xfrm>
                <a:off x="7378416" y="1219228"/>
                <a:ext cx="153639" cy="153639"/>
              </a:xfrm>
              <a:custGeom>
                <a:avLst/>
                <a:gdLst>
                  <a:gd name="connsiteX0" fmla="*/ 67377 w 108660"/>
                  <a:gd name="connsiteY0" fmla="*/ 71902 h 115365"/>
                  <a:gd name="connsiteX1" fmla="*/ 70853 w 108660"/>
                  <a:gd name="connsiteY1" fmla="*/ 73629 h 115365"/>
                  <a:gd name="connsiteX2" fmla="*/ 86114 w 108660"/>
                  <a:gd name="connsiteY2" fmla="*/ 100034 h 115365"/>
                  <a:gd name="connsiteX3" fmla="*/ 84836 w 108660"/>
                  <a:gd name="connsiteY3" fmla="*/ 104841 h 115365"/>
                  <a:gd name="connsiteX4" fmla="*/ 76774 w 108660"/>
                  <a:gd name="connsiteY4" fmla="*/ 109523 h 115365"/>
                  <a:gd name="connsiteX5" fmla="*/ 71978 w 108660"/>
                  <a:gd name="connsiteY5" fmla="*/ 108243 h 115365"/>
                  <a:gd name="connsiteX6" fmla="*/ 56717 w 108660"/>
                  <a:gd name="connsiteY6" fmla="*/ 81838 h 115365"/>
                  <a:gd name="connsiteX7" fmla="*/ 57995 w 108660"/>
                  <a:gd name="connsiteY7" fmla="*/ 77031 h 115365"/>
                  <a:gd name="connsiteX8" fmla="*/ 66057 w 108660"/>
                  <a:gd name="connsiteY8" fmla="*/ 72349 h 115365"/>
                  <a:gd name="connsiteX9" fmla="*/ 67377 w 108660"/>
                  <a:gd name="connsiteY9" fmla="*/ 71902 h 115365"/>
                  <a:gd name="connsiteX10" fmla="*/ 90660 w 108660"/>
                  <a:gd name="connsiteY10" fmla="*/ 11963 h 115365"/>
                  <a:gd name="connsiteX11" fmla="*/ 108660 w 108660"/>
                  <a:gd name="connsiteY11" fmla="*/ 29963 h 115365"/>
                  <a:gd name="connsiteX12" fmla="*/ 90660 w 108660"/>
                  <a:gd name="connsiteY12" fmla="*/ 47963 h 115365"/>
                  <a:gd name="connsiteX13" fmla="*/ 72660 w 108660"/>
                  <a:gd name="connsiteY13" fmla="*/ 29963 h 115365"/>
                  <a:gd name="connsiteX14" fmla="*/ 90660 w 108660"/>
                  <a:gd name="connsiteY14" fmla="*/ 11963 h 115365"/>
                  <a:gd name="connsiteX15" fmla="*/ 12883 w 108660"/>
                  <a:gd name="connsiteY15" fmla="*/ 10583 h 115365"/>
                  <a:gd name="connsiteX16" fmla="*/ 28856 w 108660"/>
                  <a:gd name="connsiteY16" fmla="*/ 38492 h 115365"/>
                  <a:gd name="connsiteX17" fmla="*/ 29670 w 108660"/>
                  <a:gd name="connsiteY17" fmla="*/ 68633 h 115365"/>
                  <a:gd name="connsiteX18" fmla="*/ 54537 w 108660"/>
                  <a:gd name="connsiteY18" fmla="*/ 82872 h 115365"/>
                  <a:gd name="connsiteX19" fmla="*/ 70535 w 108660"/>
                  <a:gd name="connsiteY19" fmla="*/ 110710 h 115365"/>
                  <a:gd name="connsiteX20" fmla="*/ 56894 w 108660"/>
                  <a:gd name="connsiteY20" fmla="*/ 115365 h 115365"/>
                  <a:gd name="connsiteX21" fmla="*/ 45294 w 108660"/>
                  <a:gd name="connsiteY21" fmla="*/ 110850 h 115365"/>
                  <a:gd name="connsiteX22" fmla="*/ 20 w 108660"/>
                  <a:gd name="connsiteY22" fmla="*/ 26785 h 115365"/>
                  <a:gd name="connsiteX23" fmla="*/ 3356 w 108660"/>
                  <a:gd name="connsiteY23" fmla="*/ 17711 h 115365"/>
                  <a:gd name="connsiteX24" fmla="*/ 12883 w 108660"/>
                  <a:gd name="connsiteY24" fmla="*/ 10583 h 115365"/>
                  <a:gd name="connsiteX25" fmla="*/ 26146 w 108660"/>
                  <a:gd name="connsiteY25" fmla="*/ 27 h 115365"/>
                  <a:gd name="connsiteX26" fmla="*/ 29622 w 108660"/>
                  <a:gd name="connsiteY26" fmla="*/ 1755 h 115365"/>
                  <a:gd name="connsiteX27" fmla="*/ 44882 w 108660"/>
                  <a:gd name="connsiteY27" fmla="*/ 28160 h 115365"/>
                  <a:gd name="connsiteX28" fmla="*/ 43605 w 108660"/>
                  <a:gd name="connsiteY28" fmla="*/ 32967 h 115365"/>
                  <a:gd name="connsiteX29" fmla="*/ 35542 w 108660"/>
                  <a:gd name="connsiteY29" fmla="*/ 37649 h 115365"/>
                  <a:gd name="connsiteX30" fmla="*/ 30747 w 108660"/>
                  <a:gd name="connsiteY30" fmla="*/ 36368 h 115365"/>
                  <a:gd name="connsiteX31" fmla="*/ 15486 w 108660"/>
                  <a:gd name="connsiteY31" fmla="*/ 9963 h 115365"/>
                  <a:gd name="connsiteX32" fmla="*/ 16764 w 108660"/>
                  <a:gd name="connsiteY32" fmla="*/ 5156 h 115365"/>
                  <a:gd name="connsiteX33" fmla="*/ 24826 w 108660"/>
                  <a:gd name="connsiteY33" fmla="*/ 474 h 115365"/>
                  <a:gd name="connsiteX34" fmla="*/ 26146 w 108660"/>
                  <a:gd name="connsiteY34" fmla="*/ 27 h 1153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108660" h="115365">
                    <a:moveTo>
                      <a:pt x="67377" y="71902"/>
                    </a:moveTo>
                    <a:cubicBezTo>
                      <a:pt x="68734" y="71731"/>
                      <a:pt x="70124" y="72369"/>
                      <a:pt x="70853" y="73629"/>
                    </a:cubicBezTo>
                    <a:lnTo>
                      <a:pt x="86114" y="100034"/>
                    </a:lnTo>
                    <a:cubicBezTo>
                      <a:pt x="87085" y="101715"/>
                      <a:pt x="86513" y="103867"/>
                      <a:pt x="84836" y="104841"/>
                    </a:cubicBezTo>
                    <a:lnTo>
                      <a:pt x="76774" y="109523"/>
                    </a:lnTo>
                    <a:cubicBezTo>
                      <a:pt x="75097" y="110497"/>
                      <a:pt x="72950" y="109924"/>
                      <a:pt x="71978" y="108243"/>
                    </a:cubicBezTo>
                    <a:lnTo>
                      <a:pt x="56717" y="81838"/>
                    </a:lnTo>
                    <a:cubicBezTo>
                      <a:pt x="55746" y="80157"/>
                      <a:pt x="56318" y="78005"/>
                      <a:pt x="57995" y="77031"/>
                    </a:cubicBezTo>
                    <a:lnTo>
                      <a:pt x="66057" y="72349"/>
                    </a:lnTo>
                    <a:cubicBezTo>
                      <a:pt x="66477" y="72106"/>
                      <a:pt x="66925" y="71959"/>
                      <a:pt x="67377" y="71902"/>
                    </a:cubicBezTo>
                    <a:close/>
                    <a:moveTo>
                      <a:pt x="90660" y="11963"/>
                    </a:moveTo>
                    <a:cubicBezTo>
                      <a:pt x="100601" y="11963"/>
                      <a:pt x="108660" y="20022"/>
                      <a:pt x="108660" y="29963"/>
                    </a:cubicBezTo>
                    <a:cubicBezTo>
                      <a:pt x="108660" y="39904"/>
                      <a:pt x="100601" y="47963"/>
                      <a:pt x="90660" y="47963"/>
                    </a:cubicBezTo>
                    <a:cubicBezTo>
                      <a:pt x="80719" y="47963"/>
                      <a:pt x="72660" y="39904"/>
                      <a:pt x="72660" y="29963"/>
                    </a:cubicBezTo>
                    <a:cubicBezTo>
                      <a:pt x="72660" y="20022"/>
                      <a:pt x="80719" y="11963"/>
                      <a:pt x="90660" y="11963"/>
                    </a:cubicBezTo>
                    <a:close/>
                    <a:moveTo>
                      <a:pt x="12883" y="10583"/>
                    </a:moveTo>
                    <a:lnTo>
                      <a:pt x="28856" y="38492"/>
                    </a:lnTo>
                    <a:cubicBezTo>
                      <a:pt x="19525" y="44628"/>
                      <a:pt x="25413" y="61107"/>
                      <a:pt x="29670" y="68633"/>
                    </a:cubicBezTo>
                    <a:cubicBezTo>
                      <a:pt x="34137" y="76158"/>
                      <a:pt x="44638" y="88577"/>
                      <a:pt x="54537" y="82872"/>
                    </a:cubicBezTo>
                    <a:lnTo>
                      <a:pt x="70535" y="110710"/>
                    </a:lnTo>
                    <a:cubicBezTo>
                      <a:pt x="62330" y="115705"/>
                      <a:pt x="59819" y="115213"/>
                      <a:pt x="56894" y="115365"/>
                    </a:cubicBezTo>
                    <a:cubicBezTo>
                      <a:pt x="52780" y="115307"/>
                      <a:pt x="47969" y="112616"/>
                      <a:pt x="45294" y="110850"/>
                    </a:cubicBezTo>
                    <a:cubicBezTo>
                      <a:pt x="32483" y="102989"/>
                      <a:pt x="-936" y="61099"/>
                      <a:pt x="20" y="26785"/>
                    </a:cubicBezTo>
                    <a:cubicBezTo>
                      <a:pt x="137" y="22672"/>
                      <a:pt x="1794" y="19675"/>
                      <a:pt x="3356" y="17711"/>
                    </a:cubicBezTo>
                    <a:cubicBezTo>
                      <a:pt x="5476" y="15116"/>
                      <a:pt x="9518" y="12492"/>
                      <a:pt x="12883" y="10583"/>
                    </a:cubicBezTo>
                    <a:close/>
                    <a:moveTo>
                      <a:pt x="26146" y="27"/>
                    </a:moveTo>
                    <a:cubicBezTo>
                      <a:pt x="27503" y="-144"/>
                      <a:pt x="28893" y="494"/>
                      <a:pt x="29622" y="1755"/>
                    </a:cubicBezTo>
                    <a:lnTo>
                      <a:pt x="44882" y="28160"/>
                    </a:lnTo>
                    <a:cubicBezTo>
                      <a:pt x="45854" y="29841"/>
                      <a:pt x="45282" y="31993"/>
                      <a:pt x="43605" y="32967"/>
                    </a:cubicBezTo>
                    <a:lnTo>
                      <a:pt x="35542" y="37649"/>
                    </a:lnTo>
                    <a:cubicBezTo>
                      <a:pt x="33866" y="38622"/>
                      <a:pt x="31719" y="38049"/>
                      <a:pt x="30747" y="36368"/>
                    </a:cubicBezTo>
                    <a:lnTo>
                      <a:pt x="15486" y="9963"/>
                    </a:lnTo>
                    <a:cubicBezTo>
                      <a:pt x="14515" y="8282"/>
                      <a:pt x="15087" y="6130"/>
                      <a:pt x="16764" y="5156"/>
                    </a:cubicBezTo>
                    <a:lnTo>
                      <a:pt x="24826" y="474"/>
                    </a:lnTo>
                    <a:cubicBezTo>
                      <a:pt x="25245" y="231"/>
                      <a:pt x="25694" y="84"/>
                      <a:pt x="26146" y="27"/>
                    </a:cubicBezTo>
                    <a:close/>
                  </a:path>
                </a:pathLst>
              </a:custGeom>
              <a:solidFill>
                <a:srgbClr val="353E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MA" sz="1400">
                  <a:solidFill>
                    <a:schemeClr val="bg1"/>
                  </a:solidFill>
                  <a:latin typeface="Myriad Arabic" panose="01010101010101010101" pitchFamily="50" charset="-78"/>
                  <a:ea typeface="DejaVu Sans" panose="020B0603030804020204" pitchFamily="34" charset="0"/>
                  <a:cs typeface="Myriad Arabic" panose="01010101010101010101" pitchFamily="50" charset="-7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18312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115BBF2-9086-42E3-9057-66B4111E2C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754" y="2624993"/>
            <a:ext cx="5668166" cy="172426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21BAB34-1F00-45AE-A195-4EAD37B7C77E}"/>
              </a:ext>
            </a:extLst>
          </p:cNvPr>
          <p:cNvSpPr/>
          <p:nvPr/>
        </p:nvSpPr>
        <p:spPr>
          <a:xfrm>
            <a:off x="1140626" y="6618172"/>
            <a:ext cx="5668166" cy="4431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3600" b="1" dirty="0">
                <a:solidFill>
                  <a:srgbClr val="404E6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www.bestfreecv.com</a:t>
            </a:r>
            <a:endParaRPr lang="fr-FR" sz="3600" b="1" dirty="0">
              <a:solidFill>
                <a:srgbClr val="404E6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03C815-BECE-4340-A929-B443FFC4D8A1}"/>
              </a:ext>
            </a:extLst>
          </p:cNvPr>
          <p:cNvSpPr txBox="1"/>
          <p:nvPr/>
        </p:nvSpPr>
        <p:spPr>
          <a:xfrm>
            <a:off x="945755" y="4319279"/>
            <a:ext cx="5668166" cy="2207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DZ" b="1" i="0" dirty="0">
                <a:solidFill>
                  <a:srgbClr val="222222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أكثر من 120 نموذج سيرة ذاتية</a:t>
            </a:r>
            <a:r>
              <a:rPr lang="ar-DZ" b="0" i="0" dirty="0">
                <a:solidFill>
                  <a:srgbClr val="222222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 بتنسيق بوربوينت </a:t>
            </a:r>
            <a:r>
              <a:rPr lang="fr-FR" b="0" i="0" dirty="0">
                <a:solidFill>
                  <a:srgbClr val="222222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PowerPoint </a:t>
            </a:r>
            <a:r>
              <a:rPr lang="ar-DZ" b="0" i="0" dirty="0">
                <a:solidFill>
                  <a:srgbClr val="222222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وأيضا صيغة </a:t>
            </a:r>
            <a:r>
              <a:rPr lang="fr-FR" b="0" i="0" dirty="0">
                <a:solidFill>
                  <a:srgbClr val="222222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Word </a:t>
            </a:r>
            <a:r>
              <a:rPr lang="ar-DZ" b="0" i="0" dirty="0">
                <a:solidFill>
                  <a:srgbClr val="222222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جاهزة للطباعة والتنزيل. يمكنك تخصيصها وفقا لذوقك في الألوان وكذلك مهاراتك وخبراتك المهنية من أجل تقديم على أحسن صورة وبشكل جيد.</a:t>
            </a:r>
            <a:endParaRPr lang="fr-FR" b="0" i="0" dirty="0">
              <a:solidFill>
                <a:srgbClr val="222222"/>
              </a:solidFill>
              <a:effectLst/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algn="ctr" rtl="1"/>
            <a:br>
              <a:rPr lang="ar-DZ" dirty="0"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ar-DZ" b="0" i="0" dirty="0">
                <a:solidFill>
                  <a:srgbClr val="222222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قم بتنزيل أي مثال من نماذج السيرة الذاتية التي تناسب شخصيتك والمنصب الذي تريد الإشتغال به . ثم قم بتخصيصه من خلال كتابة معلومات التدريب الخاص بك وخبراتك المهنية ، ومهاراتك …</a:t>
            </a:r>
            <a:endParaRPr lang="fr-FR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7622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2624</TotalTime>
  <Words>296</Words>
  <Application>Microsoft Office PowerPoint</Application>
  <PresentationFormat>Custom</PresentationFormat>
  <Paragraphs>38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Dubai</vt:lpstr>
      <vt:lpstr>Myriad Arabic</vt:lpstr>
      <vt:lpstr>Tahoma</vt:lpstr>
      <vt:lpstr>Thème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BESTFREECV.COM</dc:title>
  <dc:creator>YOUSSEF BAHLA</dc:creator>
  <cp:keywords>FREE CV</cp:keywords>
  <cp:lastModifiedBy>YOUSSEF BAHLA</cp:lastModifiedBy>
  <cp:revision>306</cp:revision>
  <dcterms:created xsi:type="dcterms:W3CDTF">2015-07-03T12:55:42Z</dcterms:created>
  <dcterms:modified xsi:type="dcterms:W3CDTF">2021-03-27T11:36:04Z</dcterms:modified>
  <cp:category>CV</cp:category>
</cp:coreProperties>
</file>