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5" r:id="rId2"/>
    <p:sldId id="303" r:id="rId3"/>
  </p:sldIdLst>
  <p:sldSz cx="7559675" cy="10691813"/>
  <p:notesSz cx="6858000" cy="9144000"/>
  <p:defaultTextStyle>
    <a:defPPr>
      <a:defRPr lang="fr-FR"/>
    </a:defPPr>
    <a:lvl1pPr marL="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2E39"/>
    <a:srgbClr val="E0E0E0"/>
    <a:srgbClr val="DEDFE3"/>
    <a:srgbClr val="2D2D2D"/>
    <a:srgbClr val="CF2528"/>
    <a:srgbClr val="8AAEB4"/>
    <a:srgbClr val="B6AC84"/>
    <a:srgbClr val="B8CED2"/>
    <a:srgbClr val="404E6A"/>
    <a:srgbClr val="1E2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3850" autoAdjust="0"/>
  </p:normalViewPr>
  <p:slideViewPr>
    <p:cSldViewPr snapToGrid="0" snapToObjects="1">
      <p:cViewPr varScale="1">
        <p:scale>
          <a:sx n="72" d="100"/>
          <a:sy n="72" d="100"/>
        </p:scale>
        <p:origin x="3204" y="72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14-08-1442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/>
              <a:t>جميع الحقوق محفوظة لموقع</a:t>
            </a:r>
            <a:endParaRPr lang="fr-FR" dirty="0"/>
          </a:p>
          <a:p>
            <a:r>
              <a:rPr lang="fr-FR" dirty="0"/>
              <a:t>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803736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7" y="3321395"/>
            <a:ext cx="6425724" cy="229180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7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0" y="668240"/>
            <a:ext cx="1406940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668240"/>
            <a:ext cx="409482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2"/>
            <a:ext cx="6425724" cy="2123513"/>
          </a:xfrm>
        </p:spPr>
        <p:txBody>
          <a:bodyPr anchor="t"/>
          <a:lstStyle>
            <a:lvl1pPr algn="l">
              <a:defRPr sz="3693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5"/>
          </a:xfrm>
        </p:spPr>
        <p:txBody>
          <a:bodyPr anchor="b"/>
          <a:lstStyle>
            <a:lvl1pPr marL="0" indent="0">
              <a:buNone/>
              <a:defRPr sz="1847">
                <a:solidFill>
                  <a:schemeClr val="tx1">
                    <a:tint val="75000"/>
                  </a:schemeClr>
                </a:solidFill>
              </a:defRPr>
            </a:lvl1pPr>
            <a:lvl2pPr marL="422152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30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3pPr>
            <a:lvl4pPr marL="1266455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4pPr>
            <a:lvl5pPr marL="1688606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5pPr>
            <a:lvl6pPr marL="2110758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6pPr>
            <a:lvl7pPr marL="2532910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7pPr>
            <a:lvl8pPr marL="2955061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8pPr>
            <a:lvl9pPr marL="3377213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2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238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5"/>
            <a:ext cx="3340169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3" y="2393285"/>
            <a:ext cx="3341481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3" y="3390692"/>
            <a:ext cx="3341481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7" y="425692"/>
            <a:ext cx="2487081" cy="1811669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4"/>
            <a:ext cx="4226068" cy="9125166"/>
          </a:xfrm>
        </p:spPr>
        <p:txBody>
          <a:bodyPr/>
          <a:lstStyle>
            <a:lvl1pPr>
              <a:defRPr sz="2955"/>
            </a:lvl1pPr>
            <a:lvl2pPr>
              <a:defRPr sz="2585"/>
            </a:lvl2pPr>
            <a:lvl3pPr>
              <a:defRPr sz="2216"/>
            </a:lvl3pPr>
            <a:lvl4pPr>
              <a:defRPr sz="1847"/>
            </a:lvl4pPr>
            <a:lvl5pPr>
              <a:defRPr sz="1847"/>
            </a:lvl5pPr>
            <a:lvl6pPr>
              <a:defRPr sz="1847"/>
            </a:lvl6pPr>
            <a:lvl7pPr>
              <a:defRPr sz="1847"/>
            </a:lvl7pPr>
            <a:lvl8pPr>
              <a:defRPr sz="1847"/>
            </a:lvl8pPr>
            <a:lvl9pPr>
              <a:defRPr sz="184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7" y="2237362"/>
            <a:ext cx="2487081" cy="7313498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2955"/>
            </a:lvl1pPr>
            <a:lvl2pPr marL="422152" indent="0">
              <a:buNone/>
              <a:defRPr sz="2585"/>
            </a:lvl2pPr>
            <a:lvl3pPr marL="844303" indent="0">
              <a:buNone/>
              <a:defRPr sz="2216"/>
            </a:lvl3pPr>
            <a:lvl4pPr marL="1266455" indent="0">
              <a:buNone/>
              <a:defRPr sz="1847"/>
            </a:lvl4pPr>
            <a:lvl5pPr marL="1688606" indent="0">
              <a:buNone/>
              <a:defRPr sz="1847"/>
            </a:lvl5pPr>
            <a:lvl6pPr marL="2110758" indent="0">
              <a:buNone/>
              <a:defRPr sz="1847"/>
            </a:lvl6pPr>
            <a:lvl7pPr marL="2532910" indent="0">
              <a:buNone/>
              <a:defRPr sz="1847"/>
            </a:lvl7pPr>
            <a:lvl8pPr marL="2955061" indent="0">
              <a:buNone/>
              <a:defRPr sz="1847"/>
            </a:lvl8pPr>
            <a:lvl9pPr marL="3377213" indent="0">
              <a:buNone/>
              <a:defRPr sz="1847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29"/>
            <a:ext cx="4535805" cy="1254803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5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5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0" y="9909730"/>
            <a:ext cx="239389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8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152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614" indent="-316614" algn="l" defTabSz="422152" rtl="0" eaLnBrk="1" latinLnBrk="0" hangingPunct="1">
        <a:spcBef>
          <a:spcPct val="20000"/>
        </a:spcBef>
        <a:buFont typeface="Arial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685997" indent="-263845" algn="l" defTabSz="422152" rtl="0" eaLnBrk="1" latinLnBrk="0" hangingPunct="1">
        <a:spcBef>
          <a:spcPct val="20000"/>
        </a:spcBef>
        <a:buFont typeface="Arial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379" indent="-211075" algn="l" defTabSz="422152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3pPr>
      <a:lvl4pPr marL="1477530" indent="-211075" algn="l" defTabSz="422152" rtl="0" eaLnBrk="1" latinLnBrk="0" hangingPunct="1">
        <a:spcBef>
          <a:spcPct val="20000"/>
        </a:spcBef>
        <a:buFont typeface="Arial"/>
        <a:buChar char="–"/>
        <a:defRPr sz="1847" kern="1200">
          <a:solidFill>
            <a:schemeClr val="tx1"/>
          </a:solidFill>
          <a:latin typeface="+mn-lt"/>
          <a:ea typeface="+mn-ea"/>
          <a:cs typeface="+mn-cs"/>
        </a:defRPr>
      </a:lvl4pPr>
      <a:lvl5pPr marL="1899682" indent="-211075" algn="l" defTabSz="422152" rtl="0" eaLnBrk="1" latinLnBrk="0" hangingPunct="1">
        <a:spcBef>
          <a:spcPct val="20000"/>
        </a:spcBef>
        <a:buFont typeface="Arial"/>
        <a:buChar char="»"/>
        <a:defRPr sz="1847" kern="1200">
          <a:solidFill>
            <a:schemeClr val="tx1"/>
          </a:solidFill>
          <a:latin typeface="+mn-lt"/>
          <a:ea typeface="+mn-ea"/>
          <a:cs typeface="+mn-cs"/>
        </a:defRPr>
      </a:lvl5pPr>
      <a:lvl6pPr marL="2321833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6pPr>
      <a:lvl7pPr marL="2743985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7pPr>
      <a:lvl8pPr marL="3166137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8pPr>
      <a:lvl9pPr marL="3588288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152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30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455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606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758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91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5061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721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estfreecv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0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77C2DF-728B-4D87-BF94-965B2378A4EF}"/>
              </a:ext>
            </a:extLst>
          </p:cNvPr>
          <p:cNvSpPr/>
          <p:nvPr/>
        </p:nvSpPr>
        <p:spPr>
          <a:xfrm>
            <a:off x="0" y="-10102"/>
            <a:ext cx="4936267" cy="1209835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BCDB2C8-6CC1-4E9C-A937-95EB1D1B8F4C}"/>
              </a:ext>
            </a:extLst>
          </p:cNvPr>
          <p:cNvGrpSpPr/>
          <p:nvPr/>
        </p:nvGrpSpPr>
        <p:grpSpPr>
          <a:xfrm>
            <a:off x="4916481" y="-10105"/>
            <a:ext cx="2643773" cy="10701917"/>
            <a:chOff x="4916675" y="-10105"/>
            <a:chExt cx="2579995" cy="1070191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142E2F0-803E-4F34-A0E4-C950446BBC1E}"/>
                </a:ext>
              </a:extLst>
            </p:cNvPr>
            <p:cNvSpPr/>
            <p:nvPr/>
          </p:nvSpPr>
          <p:spPr>
            <a:xfrm>
              <a:off x="4917374" y="-1"/>
              <a:ext cx="2579296" cy="10691813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F4693AF-81B4-426F-9BA5-090230E36CE0}"/>
                </a:ext>
              </a:extLst>
            </p:cNvPr>
            <p:cNvSpPr/>
            <p:nvPr/>
          </p:nvSpPr>
          <p:spPr>
            <a:xfrm>
              <a:off x="4916675" y="1963967"/>
              <a:ext cx="2578533" cy="2566586"/>
            </a:xfrm>
            <a:custGeom>
              <a:avLst/>
              <a:gdLst>
                <a:gd name="connsiteX0" fmla="*/ 2773 w 2380593"/>
                <a:gd name="connsiteY0" fmla="*/ 0 h 2042286"/>
                <a:gd name="connsiteX1" fmla="*/ 2380593 w 2380593"/>
                <a:gd name="connsiteY1" fmla="*/ 6795 h 2042286"/>
                <a:gd name="connsiteX2" fmla="*/ 2376949 w 2380593"/>
                <a:gd name="connsiteY2" fmla="*/ 1937227 h 2042286"/>
                <a:gd name="connsiteX3" fmla="*/ 2376752 w 2380593"/>
                <a:gd name="connsiteY3" fmla="*/ 2042286 h 2042286"/>
                <a:gd name="connsiteX4" fmla="*/ 0 w 2380593"/>
                <a:gd name="connsiteY4" fmla="*/ 1332173 h 2042286"/>
                <a:gd name="connsiteX5" fmla="*/ 718 w 2380593"/>
                <a:gd name="connsiteY5" fmla="*/ 982969 h 2042286"/>
                <a:gd name="connsiteX6" fmla="*/ 2773 w 2380593"/>
                <a:gd name="connsiteY6" fmla="*/ 0 h 2042286"/>
                <a:gd name="connsiteX0" fmla="*/ 5978 w 2383798"/>
                <a:gd name="connsiteY0" fmla="*/ 0 h 2042286"/>
                <a:gd name="connsiteX1" fmla="*/ 2383798 w 2383798"/>
                <a:gd name="connsiteY1" fmla="*/ 6795 h 2042286"/>
                <a:gd name="connsiteX2" fmla="*/ 2380154 w 2383798"/>
                <a:gd name="connsiteY2" fmla="*/ 1937227 h 2042286"/>
                <a:gd name="connsiteX3" fmla="*/ 2379957 w 2383798"/>
                <a:gd name="connsiteY3" fmla="*/ 2042286 h 2042286"/>
                <a:gd name="connsiteX4" fmla="*/ 0 w 2383798"/>
                <a:gd name="connsiteY4" fmla="*/ 1264225 h 2042286"/>
                <a:gd name="connsiteX5" fmla="*/ 3923 w 2383798"/>
                <a:gd name="connsiteY5" fmla="*/ 982969 h 2042286"/>
                <a:gd name="connsiteX6" fmla="*/ 5978 w 2383798"/>
                <a:gd name="connsiteY6" fmla="*/ 0 h 2042286"/>
                <a:gd name="connsiteX0" fmla="*/ 2069 w 2379889"/>
                <a:gd name="connsiteY0" fmla="*/ 0 h 2042286"/>
                <a:gd name="connsiteX1" fmla="*/ 2379889 w 2379889"/>
                <a:gd name="connsiteY1" fmla="*/ 6795 h 2042286"/>
                <a:gd name="connsiteX2" fmla="*/ 2376245 w 2379889"/>
                <a:gd name="connsiteY2" fmla="*/ 1937227 h 2042286"/>
                <a:gd name="connsiteX3" fmla="*/ 2376048 w 2379889"/>
                <a:gd name="connsiteY3" fmla="*/ 2042286 h 2042286"/>
                <a:gd name="connsiteX4" fmla="*/ 2500 w 2379889"/>
                <a:gd name="connsiteY4" fmla="*/ 1264225 h 2042286"/>
                <a:gd name="connsiteX5" fmla="*/ 14 w 2379889"/>
                <a:gd name="connsiteY5" fmla="*/ 982969 h 2042286"/>
                <a:gd name="connsiteX6" fmla="*/ 2069 w 2379889"/>
                <a:gd name="connsiteY6" fmla="*/ 0 h 20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9889" h="2042286">
                  <a:moveTo>
                    <a:pt x="2069" y="0"/>
                  </a:moveTo>
                  <a:lnTo>
                    <a:pt x="2379889" y="6795"/>
                  </a:lnTo>
                  <a:cubicBezTo>
                    <a:pt x="2378675" y="642345"/>
                    <a:pt x="2377460" y="1289786"/>
                    <a:pt x="2376245" y="1937227"/>
                  </a:cubicBezTo>
                  <a:cubicBezTo>
                    <a:pt x="2376179" y="1972247"/>
                    <a:pt x="2376114" y="2007266"/>
                    <a:pt x="2376048" y="2042286"/>
                  </a:cubicBezTo>
                  <a:lnTo>
                    <a:pt x="2500" y="1264225"/>
                  </a:lnTo>
                  <a:cubicBezTo>
                    <a:pt x="2739" y="1147824"/>
                    <a:pt x="-225" y="1099370"/>
                    <a:pt x="14" y="982969"/>
                  </a:cubicBezTo>
                  <a:cubicBezTo>
                    <a:pt x="699" y="647952"/>
                    <a:pt x="1384" y="312935"/>
                    <a:pt x="206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A41F1165-B99B-455E-9DD2-F7F0CCD083E1}"/>
                </a:ext>
              </a:extLst>
            </p:cNvPr>
            <p:cNvSpPr/>
            <p:nvPr/>
          </p:nvSpPr>
          <p:spPr>
            <a:xfrm>
              <a:off x="4917375" y="-10105"/>
              <a:ext cx="2578729" cy="4393031"/>
            </a:xfrm>
            <a:custGeom>
              <a:avLst/>
              <a:gdLst>
                <a:gd name="connsiteX0" fmla="*/ 0 w 2381932"/>
                <a:gd name="connsiteY0" fmla="*/ 0 h 3782378"/>
                <a:gd name="connsiteX1" fmla="*/ 2381932 w 2381932"/>
                <a:gd name="connsiteY1" fmla="*/ 0 h 3782378"/>
                <a:gd name="connsiteX2" fmla="*/ 2381932 w 2381932"/>
                <a:gd name="connsiteY2" fmla="*/ 1424696 h 3782378"/>
                <a:gd name="connsiteX3" fmla="*/ 2381932 w 2381932"/>
                <a:gd name="connsiteY3" fmla="*/ 3393198 h 3782378"/>
                <a:gd name="connsiteX4" fmla="*/ 2381932 w 2381932"/>
                <a:gd name="connsiteY4" fmla="*/ 3782378 h 3782378"/>
                <a:gd name="connsiteX5" fmla="*/ 0 w 2381932"/>
                <a:gd name="connsiteY5" fmla="*/ 3070718 h 3782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1932" h="3782378">
                  <a:moveTo>
                    <a:pt x="0" y="0"/>
                  </a:moveTo>
                  <a:lnTo>
                    <a:pt x="2381932" y="0"/>
                  </a:lnTo>
                  <a:lnTo>
                    <a:pt x="2381932" y="1424696"/>
                  </a:lnTo>
                  <a:lnTo>
                    <a:pt x="2381932" y="3393198"/>
                  </a:lnTo>
                  <a:lnTo>
                    <a:pt x="2381932" y="3782378"/>
                  </a:lnTo>
                  <a:lnTo>
                    <a:pt x="0" y="3070718"/>
                  </a:lnTo>
                  <a:close/>
                </a:path>
              </a:pathLst>
            </a:cu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3157607" y="1341734"/>
            <a:ext cx="1727076" cy="48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265113" indent="-265113" algn="r" rtl="1">
              <a:lnSpc>
                <a:spcPct val="107000"/>
              </a:lnSpc>
              <a:spcAft>
                <a:spcPts val="738"/>
              </a:spcAft>
              <a:buSzPct val="120000"/>
              <a:buFont typeface="Wingdings" panose="05000000000000000000" pitchFamily="2" charset="2"/>
              <a:buChar char="§"/>
            </a:pPr>
            <a:r>
              <a:rPr lang="ar-MA" sz="2400" b="1" dirty="0">
                <a:solidFill>
                  <a:srgbClr val="AC2E39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خبـرات العمـل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46F589B-9292-4448-99E2-17E655BB4D42}"/>
              </a:ext>
            </a:extLst>
          </p:cNvPr>
          <p:cNvSpPr/>
          <p:nvPr/>
        </p:nvSpPr>
        <p:spPr>
          <a:xfrm>
            <a:off x="2753650" y="5565233"/>
            <a:ext cx="2131033" cy="48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265113" indent="-265113" algn="r" rtl="1">
              <a:lnSpc>
                <a:spcPct val="107000"/>
              </a:lnSpc>
              <a:spcAft>
                <a:spcPts val="738"/>
              </a:spcAft>
              <a:buSzPct val="120000"/>
              <a:buFont typeface="Wingdings" panose="05000000000000000000" pitchFamily="2" charset="2"/>
              <a:buChar char="§"/>
            </a:pPr>
            <a:r>
              <a:rPr lang="ar-MA" sz="2400" b="1" dirty="0">
                <a:solidFill>
                  <a:srgbClr val="AC2E39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المؤهلات التعليمية</a:t>
            </a:r>
            <a:endParaRPr lang="fr-FR" sz="2400" b="1" dirty="0">
              <a:solidFill>
                <a:srgbClr val="AC2E39"/>
              </a:solidFill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27" name="Rectangle: Diagonal Corners Rounded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801398" y="9233865"/>
            <a:ext cx="2094107" cy="349702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65113" indent="-265113" algn="r" rtl="1">
              <a:lnSpc>
                <a:spcPct val="107000"/>
              </a:lnSpc>
              <a:spcAft>
                <a:spcPts val="738"/>
              </a:spcAft>
              <a:buSzPct val="120000"/>
              <a:buFont typeface="Wingdings" panose="05000000000000000000" pitchFamily="2" charset="2"/>
              <a:buChar char="§"/>
            </a:pPr>
            <a:r>
              <a:rPr lang="ar-MA" sz="2400" b="1" dirty="0">
                <a:solidFill>
                  <a:srgbClr val="AC2E39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المه</a:t>
            </a:r>
            <a:r>
              <a:rPr lang="ar-DZ" sz="2400" b="1" dirty="0">
                <a:solidFill>
                  <a:srgbClr val="AC2E39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ــ</a:t>
            </a:r>
            <a:r>
              <a:rPr lang="ar-MA" sz="2400" b="1" dirty="0">
                <a:solidFill>
                  <a:srgbClr val="AC2E39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ارات</a:t>
            </a:r>
            <a:r>
              <a:rPr lang="fr-FR" sz="2400" b="1" dirty="0">
                <a:solidFill>
                  <a:srgbClr val="AC2E39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3025040" y="8087626"/>
            <a:ext cx="1870465" cy="349702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65113" indent="-265113" algn="r" rtl="1">
              <a:lnSpc>
                <a:spcPct val="107000"/>
              </a:lnSpc>
              <a:spcAft>
                <a:spcPts val="738"/>
              </a:spcAft>
              <a:buSzPct val="120000"/>
              <a:buFont typeface="Wingdings" panose="05000000000000000000" pitchFamily="2" charset="2"/>
              <a:buChar char="§"/>
            </a:pPr>
            <a:r>
              <a:rPr lang="ar-MA" sz="2400" b="1" dirty="0">
                <a:solidFill>
                  <a:srgbClr val="AC2E39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اللغـات</a:t>
            </a:r>
            <a:endParaRPr lang="fr-FR" sz="2400" b="1" dirty="0">
              <a:solidFill>
                <a:srgbClr val="AC2E39"/>
              </a:solidFill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986551" y="8023107"/>
            <a:ext cx="2548110" cy="349702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65113" indent="-265113" algn="r" rtl="1">
              <a:lnSpc>
                <a:spcPct val="107000"/>
              </a:lnSpc>
              <a:spcAft>
                <a:spcPts val="738"/>
              </a:spcAft>
              <a:buSzPct val="120000"/>
              <a:buFont typeface="Wingdings" panose="05000000000000000000" pitchFamily="2" charset="2"/>
              <a:buChar char="§"/>
            </a:pPr>
            <a:r>
              <a:rPr lang="ar-MA" sz="2400" b="1" dirty="0">
                <a:solidFill>
                  <a:srgbClr val="AC2E39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الإهتمامـات والهوايـات</a:t>
            </a:r>
            <a:endParaRPr lang="fr-FR" sz="2400" b="1" dirty="0">
              <a:solidFill>
                <a:srgbClr val="AC2E39"/>
              </a:solidFill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E93FDCD-BC62-46F0-9D32-C0029FD5E0F1}"/>
              </a:ext>
            </a:extLst>
          </p:cNvPr>
          <p:cNvSpPr/>
          <p:nvPr/>
        </p:nvSpPr>
        <p:spPr>
          <a:xfrm>
            <a:off x="3634756" y="9593469"/>
            <a:ext cx="1126683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المهارة 1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ECCC0A05-D52E-4D42-8050-D869688479DD}"/>
              </a:ext>
            </a:extLst>
          </p:cNvPr>
          <p:cNvGrpSpPr/>
          <p:nvPr/>
        </p:nvGrpSpPr>
        <p:grpSpPr>
          <a:xfrm>
            <a:off x="257918" y="6072823"/>
            <a:ext cx="4445521" cy="952097"/>
            <a:chOff x="315683" y="6450737"/>
            <a:chExt cx="4118790" cy="882122"/>
          </a:xfrm>
        </p:grpSpPr>
        <p:sp>
          <p:nvSpPr>
            <p:cNvPr id="194" name="Subtitle 2">
              <a:extLst>
                <a:ext uri="{FF2B5EF4-FFF2-40B4-BE49-F238E27FC236}">
                  <a16:creationId xmlns:a16="http://schemas.microsoft.com/office/drawing/2014/main" id="{7D4ECB9D-0522-4605-877E-70CFBA5C6F5D}"/>
                </a:ext>
              </a:extLst>
            </p:cNvPr>
            <p:cNvSpPr/>
            <p:nvPr/>
          </p:nvSpPr>
          <p:spPr>
            <a:xfrm>
              <a:off x="315683" y="6450737"/>
              <a:ext cx="4118790" cy="882122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4431" tIns="42216" rIns="84431" bIns="42216" anchor="t" anchorCtr="0" compatLnSpc="0">
              <a:spAutoFit/>
            </a:bodyPr>
            <a:lstStyle/>
            <a:p>
              <a:pPr algn="just" rtl="1" fontAlgn="base"/>
              <a:r>
                <a:rPr lang="ar-DZ" sz="1600" b="1" dirty="0">
                  <a:latin typeface="Myriad Arabic" panose="01010101010101010101" pitchFamily="50" charset="-78"/>
                  <a:ea typeface="MingLiU_HKSCS" panose="02020500000000000000" pitchFamily="18" charset="-120"/>
                  <a:cs typeface="Myriad Arabic" panose="01010101010101010101" pitchFamily="50" charset="-78"/>
                </a:rPr>
                <a:t>2020 </a:t>
              </a:r>
              <a:r>
                <a:rPr lang="ar-MA" sz="1600" b="1" dirty="0">
                  <a:latin typeface="Myriad Arabic" panose="01010101010101010101" pitchFamily="50" charset="-78"/>
                  <a:ea typeface="MingLiU_HKSCS" panose="02020500000000000000" pitchFamily="18" charset="-120"/>
                  <a:cs typeface="Myriad Arabic" panose="01010101010101010101" pitchFamily="50" charset="-78"/>
                </a:rPr>
                <a:t>–</a:t>
              </a:r>
              <a:r>
                <a:rPr lang="ar-DZ" sz="1600" b="1" dirty="0">
                  <a:latin typeface="Myriad Arabic" panose="01010101010101010101" pitchFamily="50" charset="-78"/>
                  <a:ea typeface="MingLiU_HKSCS" panose="02020500000000000000" pitchFamily="18" charset="-120"/>
                  <a:cs typeface="Myriad Arabic" panose="01010101010101010101" pitchFamily="50" charset="-78"/>
                </a:rPr>
                <a:t> 2019</a:t>
              </a:r>
              <a:r>
                <a:rPr lang="ar-MA" sz="1600" b="1" dirty="0">
                  <a:latin typeface="Myriad Arabic" panose="01010101010101010101" pitchFamily="50" charset="-78"/>
                  <a:ea typeface="MingLiU_HKSCS" panose="02020500000000000000" pitchFamily="18" charset="-120"/>
                  <a:cs typeface="Myriad Arabic" panose="01010101010101010101" pitchFamily="50" charset="-78"/>
                </a:rPr>
                <a:t> </a:t>
              </a:r>
              <a:r>
                <a:rPr lang="fr-FR" sz="1600" b="1" dirty="0">
                  <a:latin typeface="Myriad Arabic" panose="01010101010101010101" pitchFamily="50" charset="-78"/>
                  <a:ea typeface="MingLiU_HKSCS" panose="02020500000000000000" pitchFamily="18" charset="-120"/>
                  <a:cs typeface="Myriad Arabic" panose="01010101010101010101" pitchFamily="50" charset="-78"/>
                </a:rPr>
                <a:t> </a:t>
              </a:r>
              <a:r>
                <a:rPr lang="ar-DZ" sz="1600" b="1" dirty="0">
                  <a:latin typeface="Myriad Arabic" panose="01010101010101010101" pitchFamily="50" charset="-78"/>
                  <a:cs typeface="Myriad Arabic" panose="01010101010101010101" pitchFamily="50" charset="-78"/>
                </a:rPr>
                <a:t>إسم الكلية أو المدرسة العليا أو المعهد, قم بتغيير النص</a:t>
              </a:r>
              <a:endParaRPr lang="ar-MA" sz="1600" b="1" dirty="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  <a:p>
              <a:pPr algn="just" rtl="1" fontAlgn="base">
                <a:tabLst>
                  <a:tab pos="0" algn="l"/>
                </a:tabLst>
              </a:pPr>
              <a:r>
                <a:rPr lang="ar-DZ" sz="1600" dirty="0">
                  <a:latin typeface="Myriad Arabic" panose="01010101010101010101" pitchFamily="50" charset="-78"/>
                  <a:ea typeface="Times New Roman" panose="02020603050405020304" pitchFamily="18" charset="0"/>
                  <a:cs typeface="Myriad Arabic" panose="01010101010101010101" pitchFamily="50" charset="-78"/>
                </a:rPr>
                <a:t>الدبلوم المحصل عليه وكذلك التخصص: قم بتغيير هذا النص بمعلوماتك الصحيحة</a:t>
              </a:r>
              <a:endParaRPr lang="ar-MA" sz="1600" dirty="0">
                <a:latin typeface="Myriad Arabic" panose="01010101010101010101" pitchFamily="50" charset="-78"/>
                <a:ea typeface="Times New Roman" panose="02020603050405020304" pitchFamily="18" charset="0"/>
                <a:cs typeface="Myriad Arabic" panose="01010101010101010101" pitchFamily="50" charset="-78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1AF5C3D7-0A66-4B7C-B587-0753BF4F072D}"/>
                </a:ext>
              </a:extLst>
            </p:cNvPr>
            <p:cNvSpPr txBox="1"/>
            <p:nvPr/>
          </p:nvSpPr>
          <p:spPr>
            <a:xfrm>
              <a:off x="533146" y="6511295"/>
              <a:ext cx="60" cy="313672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endParaRPr lang="fr-FR" sz="1600" b="1" dirty="0">
                <a:latin typeface="Myriad Arabic" panose="01010101010101010101" pitchFamily="50" charset="-78"/>
                <a:ea typeface="MingLiU_HKSCS" panose="02020500000000000000" pitchFamily="18" charset="-120"/>
                <a:cs typeface="Myriad Arabic" panose="01010101010101010101" pitchFamily="50" charset="-78"/>
              </a:endParaRPr>
            </a:p>
          </p:txBody>
        </p:sp>
      </p:grpSp>
      <p:sp>
        <p:nvSpPr>
          <p:cNvPr id="79" name="Subtitle 2">
            <a:extLst>
              <a:ext uri="{FF2B5EF4-FFF2-40B4-BE49-F238E27FC236}">
                <a16:creationId xmlns:a16="http://schemas.microsoft.com/office/drawing/2014/main" id="{4250FF4C-1701-4185-B83B-52ADB3BABF8F}"/>
              </a:ext>
            </a:extLst>
          </p:cNvPr>
          <p:cNvSpPr/>
          <p:nvPr/>
        </p:nvSpPr>
        <p:spPr>
          <a:xfrm>
            <a:off x="276615" y="1803193"/>
            <a:ext cx="4345196" cy="184503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/>
            <a:r>
              <a:rPr lang="ar-DZ" sz="1600" b="1" dirty="0">
                <a:latin typeface="Myriad Arabic" panose="01010101010101010101" pitchFamily="50" charset="-78"/>
                <a:ea typeface="MingLiU_HKSCS" panose="02020500000000000000" pitchFamily="18" charset="-120"/>
                <a:cs typeface="Myriad Arabic" panose="01010101010101010101" pitchFamily="50" charset="-78"/>
              </a:rPr>
              <a:t>2020 </a:t>
            </a:r>
            <a:r>
              <a:rPr lang="ar-MA" sz="1600" b="1" dirty="0">
                <a:latin typeface="Myriad Arabic" panose="01010101010101010101" pitchFamily="50" charset="-78"/>
                <a:ea typeface="MingLiU_HKSCS" panose="02020500000000000000" pitchFamily="18" charset="-120"/>
                <a:cs typeface="Myriad Arabic" panose="01010101010101010101" pitchFamily="50" charset="-78"/>
              </a:rPr>
              <a:t>–</a:t>
            </a:r>
            <a:r>
              <a:rPr lang="ar-DZ" sz="1600" b="1" dirty="0">
                <a:latin typeface="Myriad Arabic" panose="01010101010101010101" pitchFamily="50" charset="-78"/>
                <a:ea typeface="MingLiU_HKSCS" panose="02020500000000000000" pitchFamily="18" charset="-120"/>
                <a:cs typeface="Myriad Arabic" panose="01010101010101010101" pitchFamily="50" charset="-78"/>
              </a:rPr>
              <a:t> 2019</a:t>
            </a:r>
            <a:r>
              <a:rPr lang="ar-MA" sz="1600" b="1" dirty="0">
                <a:latin typeface="Myriad Arabic" panose="01010101010101010101" pitchFamily="50" charset="-78"/>
                <a:ea typeface="MingLiU_HKSCS" panose="02020500000000000000" pitchFamily="18" charset="-120"/>
                <a:cs typeface="Myriad Arabic" panose="01010101010101010101" pitchFamily="50" charset="-78"/>
              </a:rPr>
              <a:t> </a:t>
            </a:r>
            <a:r>
              <a:rPr lang="ar-MA" sz="1600" b="1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إسم </a:t>
            </a:r>
            <a:r>
              <a:rPr lang="ar-DZ" sz="1600" b="1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الشركة أو المؤسسة</a:t>
            </a:r>
            <a:endParaRPr lang="fr-FR" sz="1600" b="1" dirty="0">
              <a:latin typeface="Myriad Arabic" panose="01010101010101010101" pitchFamily="50" charset="-78"/>
              <a:ea typeface="Tahoma" panose="020B0604030504040204" pitchFamily="34" charset="0"/>
              <a:cs typeface="Myriad Arabic" panose="01010101010101010101" pitchFamily="50" charset="-78"/>
            </a:endParaRPr>
          </a:p>
          <a:p>
            <a:pPr algn="just" rtl="1"/>
            <a:r>
              <a:rPr lang="ar-DZ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الوظيفة : </a:t>
            </a:r>
            <a:r>
              <a:rPr lang="ar-MA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وصف بعض المهام التي كنت تنجزها في المنص</a:t>
            </a:r>
            <a:r>
              <a:rPr lang="ar-DZ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ب الموكل لك (نص وهمي)</a:t>
            </a:r>
            <a:endParaRPr lang="ar-MA" sz="1600" dirty="0">
              <a:latin typeface="Myriad Arabic" panose="01010101010101010101" pitchFamily="50" charset="-78"/>
              <a:ea typeface="Tahoma" panose="020B0604030504040204" pitchFamily="34" charset="0"/>
              <a:cs typeface="Myriad Arabic" panose="01010101010101010101" pitchFamily="50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أ</a:t>
            </a:r>
            <a:r>
              <a:rPr lang="ar-MA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يضا النتائج التي حققتها.</a:t>
            </a:r>
            <a:endParaRPr lang="fr-FR" sz="1600" dirty="0">
              <a:latin typeface="Myriad Arabic" panose="01010101010101010101" pitchFamily="50" charset="-78"/>
              <a:ea typeface="Tahoma" panose="020B0604030504040204" pitchFamily="34" charset="0"/>
              <a:cs typeface="Myriad Arabic" panose="01010101010101010101" pitchFamily="50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أيضا النتائج التي حققتها.</a:t>
            </a:r>
            <a:endParaRPr lang="fr-FR" sz="1600" dirty="0">
              <a:latin typeface="Myriad Arabic" panose="01010101010101010101" pitchFamily="50" charset="-78"/>
              <a:ea typeface="Tahoma" panose="020B0604030504040204" pitchFamily="34" charset="0"/>
              <a:cs typeface="Myriad Arabic" panose="01010101010101010101" pitchFamily="50" charset="-78"/>
            </a:endParaRPr>
          </a:p>
          <a:p>
            <a:pPr marL="285750" indent="-285750" algn="r" rtl="1" fontAlgn="base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ar-MA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أيضا النتائج التي حققتها.</a:t>
            </a:r>
            <a:endParaRPr lang="fr-FR" sz="1600" dirty="0">
              <a:latin typeface="Myriad Arabic" panose="01010101010101010101" pitchFamily="50" charset="-78"/>
              <a:ea typeface="Tahoma" panose="020B0604030504040204" pitchFamily="34" charset="0"/>
              <a:cs typeface="Myriad Arabic" panose="01010101010101010101" pitchFamily="50" charset="-78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99615D-B28F-4583-8281-4ECB743B0EBB}"/>
              </a:ext>
            </a:extLst>
          </p:cNvPr>
          <p:cNvGrpSpPr/>
          <p:nvPr/>
        </p:nvGrpSpPr>
        <p:grpSpPr>
          <a:xfrm>
            <a:off x="2730780" y="9925709"/>
            <a:ext cx="1933859" cy="63176"/>
            <a:chOff x="4916700" y="4719013"/>
            <a:chExt cx="1791727" cy="58533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4D4FDF3-8C73-4D20-9E03-917BF6F44D5B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BD6C39A2-7083-4E4B-963C-7A76F712585C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AA8745BB-B883-418F-A776-1053A44555E2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673C3E6F-9551-45F0-A6D2-386739B54565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4FDF99E1-0BE8-4013-B122-37F563BBC6D9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B2A2DB58-B75E-461B-BC33-81268A443A1E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</p:grpSp>
      <p:sp>
        <p:nvSpPr>
          <p:cNvPr id="230" name="Rectangle 229">
            <a:extLst>
              <a:ext uri="{FF2B5EF4-FFF2-40B4-BE49-F238E27FC236}">
                <a16:creationId xmlns:a16="http://schemas.microsoft.com/office/drawing/2014/main" id="{8E150D84-A9E5-49D5-8FB8-CB3A321CAD80}"/>
              </a:ext>
            </a:extLst>
          </p:cNvPr>
          <p:cNvSpPr/>
          <p:nvPr/>
        </p:nvSpPr>
        <p:spPr>
          <a:xfrm>
            <a:off x="3615408" y="8434312"/>
            <a:ext cx="1126683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العربية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85F26314-8815-4297-ADEA-997126EBC66A}"/>
              </a:ext>
            </a:extLst>
          </p:cNvPr>
          <p:cNvGrpSpPr/>
          <p:nvPr/>
        </p:nvGrpSpPr>
        <p:grpSpPr>
          <a:xfrm>
            <a:off x="2731484" y="8778870"/>
            <a:ext cx="1933859" cy="63176"/>
            <a:chOff x="4916700" y="4719013"/>
            <a:chExt cx="1791727" cy="58533"/>
          </a:xfrm>
        </p:grpSpPr>
        <p:sp>
          <p:nvSpPr>
            <p:cNvPr id="232" name="Rectangle: Rounded Corners 231">
              <a:extLst>
                <a:ext uri="{FF2B5EF4-FFF2-40B4-BE49-F238E27FC236}">
                  <a16:creationId xmlns:a16="http://schemas.microsoft.com/office/drawing/2014/main" id="{EC459D65-D7E8-4A35-B151-655304805F19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2BEBE6D7-332E-4BC0-828A-5F22AB882513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031A8F5C-98B8-40DE-8C32-B94928EBF50A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35" name="Rectangle: Rounded Corners 234">
              <a:extLst>
                <a:ext uri="{FF2B5EF4-FFF2-40B4-BE49-F238E27FC236}">
                  <a16:creationId xmlns:a16="http://schemas.microsoft.com/office/drawing/2014/main" id="{FDB588A8-FCDF-41E9-BB89-B1A42C217292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36" name="Rectangle: Rounded Corners 235">
              <a:extLst>
                <a:ext uri="{FF2B5EF4-FFF2-40B4-BE49-F238E27FC236}">
                  <a16:creationId xmlns:a16="http://schemas.microsoft.com/office/drawing/2014/main" id="{6DFFEFEE-EA16-4F3A-A22A-BC8BBA2343B1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37" name="Rectangle: Rounded Corners 236">
              <a:extLst>
                <a:ext uri="{FF2B5EF4-FFF2-40B4-BE49-F238E27FC236}">
                  <a16:creationId xmlns:a16="http://schemas.microsoft.com/office/drawing/2014/main" id="{4DCADA14-0A7E-4A78-842D-814BF9B08D59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</p:grp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BE45530-D57B-4601-9002-A428F71BAAD3}"/>
              </a:ext>
            </a:extLst>
          </p:cNvPr>
          <p:cNvSpPr/>
          <p:nvPr/>
        </p:nvSpPr>
        <p:spPr>
          <a:xfrm>
            <a:off x="1295373" y="8434312"/>
            <a:ext cx="1126683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الإنجليزية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591FB476-53D5-4AEB-B0D2-7A49795538EA}"/>
              </a:ext>
            </a:extLst>
          </p:cNvPr>
          <p:cNvGrpSpPr/>
          <p:nvPr/>
        </p:nvGrpSpPr>
        <p:grpSpPr>
          <a:xfrm>
            <a:off x="411449" y="8778870"/>
            <a:ext cx="1933859" cy="63176"/>
            <a:chOff x="4916700" y="4719013"/>
            <a:chExt cx="1791727" cy="58533"/>
          </a:xfrm>
        </p:grpSpPr>
        <p:sp>
          <p:nvSpPr>
            <p:cNvPr id="240" name="Rectangle: Rounded Corners 239">
              <a:extLst>
                <a:ext uri="{FF2B5EF4-FFF2-40B4-BE49-F238E27FC236}">
                  <a16:creationId xmlns:a16="http://schemas.microsoft.com/office/drawing/2014/main" id="{B9666ED1-778B-4185-8D02-18DD07237D2B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41" name="Rectangle: Rounded Corners 240">
              <a:extLst>
                <a:ext uri="{FF2B5EF4-FFF2-40B4-BE49-F238E27FC236}">
                  <a16:creationId xmlns:a16="http://schemas.microsoft.com/office/drawing/2014/main" id="{0E0AFC2A-9450-4F48-AFCE-8AF48FAE75BF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42" name="Rectangle: Rounded Corners 241">
              <a:extLst>
                <a:ext uri="{FF2B5EF4-FFF2-40B4-BE49-F238E27FC236}">
                  <a16:creationId xmlns:a16="http://schemas.microsoft.com/office/drawing/2014/main" id="{7EBB4D8F-A3F4-4DAC-AF4D-F2DA119E0F25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43" name="Rectangle: Rounded Corners 242">
              <a:extLst>
                <a:ext uri="{FF2B5EF4-FFF2-40B4-BE49-F238E27FC236}">
                  <a16:creationId xmlns:a16="http://schemas.microsoft.com/office/drawing/2014/main" id="{BDD8E554-06BE-4572-A3C3-9EDFEEDA68F8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44" name="Rectangle: Rounded Corners 243">
              <a:extLst>
                <a:ext uri="{FF2B5EF4-FFF2-40B4-BE49-F238E27FC236}">
                  <a16:creationId xmlns:a16="http://schemas.microsoft.com/office/drawing/2014/main" id="{5CD51E40-A327-4A85-BE09-8A45ECF32543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45" name="Rectangle: Rounded Corners 244">
              <a:extLst>
                <a:ext uri="{FF2B5EF4-FFF2-40B4-BE49-F238E27FC236}">
                  <a16:creationId xmlns:a16="http://schemas.microsoft.com/office/drawing/2014/main" id="{D10055B6-3183-4A99-9059-3ACC6EAA018F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C03539D-5E4A-42B6-AE82-E8E0600722A6}"/>
              </a:ext>
            </a:extLst>
          </p:cNvPr>
          <p:cNvSpPr/>
          <p:nvPr/>
        </p:nvSpPr>
        <p:spPr>
          <a:xfrm>
            <a:off x="12544" y="274516"/>
            <a:ext cx="4936267" cy="706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80000"/>
              </a:lnSpc>
            </a:pPr>
            <a:r>
              <a:rPr lang="ar-DZ" sz="5400" b="1" dirty="0">
                <a:solidFill>
                  <a:srgbClr val="AC2E39"/>
                </a:solidFill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أحـلام</a:t>
            </a:r>
            <a:r>
              <a:rPr lang="fr-FR" sz="5400" b="1" dirty="0">
                <a:solidFill>
                  <a:srgbClr val="AC2E39"/>
                </a:solidFill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 </a:t>
            </a:r>
            <a:r>
              <a:rPr lang="ar-DZ" sz="5400" b="1" dirty="0">
                <a:solidFill>
                  <a:schemeClr val="tx1"/>
                </a:solidFill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ريم السعيد</a:t>
            </a:r>
            <a:endParaRPr lang="fr-FR" sz="5400" b="1" dirty="0">
              <a:solidFill>
                <a:schemeClr val="tx1"/>
              </a:solidFill>
              <a:latin typeface="Myriad Arabic" panose="01010101010101010101" pitchFamily="50" charset="-78"/>
              <a:ea typeface="Tahoma" panose="020B0604030504040204" pitchFamily="34" charset="0"/>
              <a:cs typeface="Myriad Arabic" panose="01010101010101010101" pitchFamily="50" charset="-78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0E12A98-E99B-4CF5-9C56-95858F4BF691}"/>
              </a:ext>
            </a:extLst>
          </p:cNvPr>
          <p:cNvGrpSpPr/>
          <p:nvPr/>
        </p:nvGrpSpPr>
        <p:grpSpPr>
          <a:xfrm>
            <a:off x="5204856" y="2440688"/>
            <a:ext cx="2104578" cy="1307170"/>
            <a:chOff x="4870378" y="2114262"/>
            <a:chExt cx="1949897" cy="1211097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66DF673-458D-473B-8221-1017AC908876}"/>
                </a:ext>
              </a:extLst>
            </p:cNvPr>
            <p:cNvGrpSpPr/>
            <p:nvPr/>
          </p:nvGrpSpPr>
          <p:grpSpPr>
            <a:xfrm>
              <a:off x="4870378" y="2114262"/>
              <a:ext cx="1949897" cy="1211097"/>
              <a:chOff x="5607732" y="18345"/>
              <a:chExt cx="1949897" cy="1211097"/>
            </a:xfrm>
          </p:grpSpPr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83E582EC-2853-40CA-8A76-7B1FC2679D23}"/>
                  </a:ext>
                </a:extLst>
              </p:cNvPr>
              <p:cNvGrpSpPr/>
              <p:nvPr/>
            </p:nvGrpSpPr>
            <p:grpSpPr>
              <a:xfrm>
                <a:off x="5607732" y="41036"/>
                <a:ext cx="1681232" cy="1188406"/>
                <a:chOff x="4073926" y="43256"/>
                <a:chExt cx="1681232" cy="1188406"/>
              </a:xfrm>
            </p:grpSpPr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1AF098E6-17AC-4B58-A294-24A80FEDA44A}"/>
                    </a:ext>
                  </a:extLst>
                </p:cNvPr>
                <p:cNvSpPr/>
                <p:nvPr/>
              </p:nvSpPr>
              <p:spPr>
                <a:xfrm>
                  <a:off x="4961950" y="987556"/>
                  <a:ext cx="776753" cy="244106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1">
                    <a:lnSpc>
                      <a:spcPct val="107000"/>
                    </a:lnSpc>
                    <a:spcAft>
                      <a:spcPts val="738"/>
                    </a:spcAft>
                  </a:pPr>
                  <a:r>
                    <a:rPr lang="ar-DZ" sz="1600" dirty="0">
                      <a:solidFill>
                        <a:schemeClr val="bg1"/>
                      </a:solidFill>
                      <a:latin typeface="Myriad Arabic" panose="01010101010101010101" pitchFamily="50" charset="-78"/>
                      <a:ea typeface="Tahoma" panose="020B0604030504040204" pitchFamily="34" charset="0"/>
                      <a:cs typeface="Myriad Arabic" panose="01010101010101010101" pitchFamily="50" charset="-78"/>
                    </a:rPr>
                    <a:t>السعودية </a:t>
                  </a:r>
                  <a:r>
                    <a:rPr lang="ar-MA" sz="1600" dirty="0">
                      <a:solidFill>
                        <a:schemeClr val="bg1"/>
                      </a:solidFill>
                      <a:latin typeface="Myriad Arabic" panose="01010101010101010101" pitchFamily="50" charset="-78"/>
                      <a:ea typeface="Tahoma" panose="020B0604030504040204" pitchFamily="34" charset="0"/>
                      <a:cs typeface="Myriad Arabic" panose="01010101010101010101" pitchFamily="50" charset="-78"/>
                    </a:rPr>
                    <a:t>,</a:t>
                  </a:r>
                  <a:r>
                    <a:rPr lang="ar-DZ" sz="1600" dirty="0">
                      <a:solidFill>
                        <a:schemeClr val="bg1"/>
                      </a:solidFill>
                      <a:latin typeface="Myriad Arabic" panose="01010101010101010101" pitchFamily="50" charset="-78"/>
                      <a:ea typeface="Tahoma" panose="020B0604030504040204" pitchFamily="34" charset="0"/>
                      <a:cs typeface="Myriad Arabic" panose="01010101010101010101" pitchFamily="50" charset="-78"/>
                    </a:rPr>
                    <a:t>جدة</a:t>
                  </a:r>
                  <a:endParaRPr lang="fr-FR" sz="1600" dirty="0">
                    <a:solidFill>
                      <a:schemeClr val="bg1"/>
                    </a:solidFill>
                    <a:latin typeface="Myriad Arabic" panose="01010101010101010101" pitchFamily="50" charset="-78"/>
                    <a:ea typeface="Tahoma" panose="020B0604030504040204" pitchFamily="34" charset="0"/>
                    <a:cs typeface="Myriad Arabic" panose="01010101010101010101" pitchFamily="50" charset="-78"/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7F898B7F-096E-4544-B7CD-A6CAD15F599F}"/>
                    </a:ext>
                  </a:extLst>
                </p:cNvPr>
                <p:cNvSpPr/>
                <p:nvPr/>
              </p:nvSpPr>
              <p:spPr>
                <a:xfrm>
                  <a:off x="4632836" y="43256"/>
                  <a:ext cx="1116861" cy="228125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1"/>
                  <a:r>
                    <a:rPr lang="en-US" sz="1600" dirty="0">
                      <a:solidFill>
                        <a:schemeClr val="bg1"/>
                      </a:solidFill>
                      <a:latin typeface="Myriad Arabic" panose="01010101010101010101" pitchFamily="50" charset="-78"/>
                      <a:ea typeface="Tahoma" panose="020B0604030504040204" pitchFamily="34" charset="0"/>
                      <a:cs typeface="Myriad Arabic" panose="01010101010101010101" pitchFamily="50" charset="-78"/>
                    </a:rPr>
                    <a:t>0021515400000000</a:t>
                  </a:r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663669BE-CB4E-4D3C-8817-DD3D85F04AF7}"/>
                    </a:ext>
                  </a:extLst>
                </p:cNvPr>
                <p:cNvSpPr/>
                <p:nvPr/>
              </p:nvSpPr>
              <p:spPr>
                <a:xfrm>
                  <a:off x="4073926" y="362511"/>
                  <a:ext cx="1681232" cy="228125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1"/>
                  <a:r>
                    <a:rPr lang="en-US" sz="1600" dirty="0">
                      <a:solidFill>
                        <a:schemeClr val="bg1"/>
                      </a:solidFill>
                      <a:latin typeface="Myriad Arabic" panose="01010101010101010101" pitchFamily="50" charset="-78"/>
                      <a:ea typeface="Tahoma" panose="020B0604030504040204" pitchFamily="34" charset="0"/>
                      <a:cs typeface="Myriad Arabic" panose="01010101010101010101" pitchFamily="50" charset="-78"/>
                    </a:rPr>
                    <a:t>Contact.chef@Bestfreecv.com</a:t>
                  </a:r>
                  <a:endParaRPr lang="fr-FR" sz="1600" dirty="0">
                    <a:solidFill>
                      <a:schemeClr val="bg1"/>
                    </a:solidFill>
                    <a:latin typeface="Myriad Arabic" panose="01010101010101010101" pitchFamily="50" charset="-78"/>
                    <a:ea typeface="Tahoma" panose="020B0604030504040204" pitchFamily="34" charset="0"/>
                    <a:cs typeface="Myriad Arabic" panose="01010101010101010101" pitchFamily="50" charset="-78"/>
                  </a:endParaRPr>
                </a:p>
              </p:txBody>
            </p:sp>
          </p:grpSp>
          <p:sp>
            <p:nvSpPr>
              <p:cNvPr id="99" name="شكل حر 78">
                <a:extLst>
                  <a:ext uri="{FF2B5EF4-FFF2-40B4-BE49-F238E27FC236}">
                    <a16:creationId xmlns:a16="http://schemas.microsoft.com/office/drawing/2014/main" id="{4D754ACC-62D8-473F-8C8A-C2B0DECDAE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392572" y="976008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8694" tIns="49347" rIns="98694" bIns="49347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1600">
                  <a:solidFill>
                    <a:schemeClr val="bg1"/>
                  </a:solidFill>
                  <a:latin typeface="Myriad Arabic" panose="01010101010101010101" pitchFamily="50" charset="-78"/>
                  <a:cs typeface="Myriad Arabic" panose="01010101010101010101" pitchFamily="50" charset="-78"/>
                </a:endParaRPr>
              </a:p>
            </p:txBody>
          </p:sp>
          <p:sp>
            <p:nvSpPr>
              <p:cNvPr id="101" name="شكل حر 85">
                <a:extLst>
                  <a:ext uri="{FF2B5EF4-FFF2-40B4-BE49-F238E27FC236}">
                    <a16:creationId xmlns:a16="http://schemas.microsoft.com/office/drawing/2014/main" id="{09A38993-7CBE-4D4F-9F63-2D518EF6D8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366073" y="376485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8694" tIns="49347" rIns="98694" bIns="49347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1600">
                  <a:solidFill>
                    <a:schemeClr val="bg1"/>
                  </a:solidFill>
                  <a:latin typeface="Myriad Arabic" panose="01010101010101010101" pitchFamily="50" charset="-78"/>
                  <a:cs typeface="Myriad Arabic" panose="01010101010101010101" pitchFamily="50" charset="-78"/>
                </a:endParaRPr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BFAD5729-7D48-498C-84F4-7042CEE3D2F1}"/>
                  </a:ext>
                </a:extLst>
              </p:cNvPr>
              <p:cNvSpPr/>
              <p:nvPr/>
            </p:nvSpPr>
            <p:spPr>
              <a:xfrm>
                <a:off x="7358771" y="18345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MA" sz="1600">
                  <a:solidFill>
                    <a:schemeClr val="bg1"/>
                  </a:solidFill>
                  <a:latin typeface="Myriad Arabic" panose="01010101010101010101" pitchFamily="50" charset="-78"/>
                  <a:cs typeface="Myriad Arabic" panose="01010101010101010101" pitchFamily="50" charset="-78"/>
                </a:endParaRPr>
              </a:p>
            </p:txBody>
          </p:sp>
        </p:grp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3FB3089A-DA0B-4FA6-96A1-193A7BEA5385}"/>
                </a:ext>
              </a:extLst>
            </p:cNvPr>
            <p:cNvSpPr/>
            <p:nvPr/>
          </p:nvSpPr>
          <p:spPr>
            <a:xfrm>
              <a:off x="5317839" y="2775463"/>
              <a:ext cx="1194090" cy="228125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r>
                <a:rPr lang="en-US" sz="1600" dirty="0">
                  <a:solidFill>
                    <a:schemeClr val="bg1"/>
                  </a:solidFill>
                  <a:latin typeface="Myriad Arabic" panose="01010101010101010101" pitchFamily="50" charset="-78"/>
                  <a:ea typeface="Tahoma" panose="020B0604030504040204" pitchFamily="34" charset="0"/>
                  <a:cs typeface="Myriad Arabic" panose="01010101010101010101" pitchFamily="50" charset="-78"/>
                </a:rPr>
                <a:t>www.bestfreecv.com</a:t>
              </a:r>
              <a:endParaRPr lang="fr-FR" sz="1600" dirty="0">
                <a:solidFill>
                  <a:schemeClr val="bg1"/>
                </a:solidFill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endParaRPr>
            </a:p>
          </p:txBody>
        </p:sp>
        <p:sp>
          <p:nvSpPr>
            <p:cNvPr id="164" name="شكل حر 62">
              <a:extLst>
                <a:ext uri="{FF2B5EF4-FFF2-40B4-BE49-F238E27FC236}">
                  <a16:creationId xmlns:a16="http://schemas.microsoft.com/office/drawing/2014/main" id="{62251290-C749-4C60-9659-D3B90C79D497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6616143" y="2741145"/>
              <a:ext cx="201530" cy="198858"/>
            </a:xfrm>
            <a:custGeom>
              <a:avLst/>
              <a:gdLst>
                <a:gd name="connsiteX0" fmla="*/ 359188 w 1477433"/>
                <a:gd name="connsiteY0" fmla="*/ 970868 h 1452491"/>
                <a:gd name="connsiteX1" fmla="*/ 360492 w 1477433"/>
                <a:gd name="connsiteY1" fmla="*/ 978484 h 1452491"/>
                <a:gd name="connsiteX2" fmla="*/ 490553 w 1477433"/>
                <a:gd name="connsiteY2" fmla="*/ 1259435 h 1452491"/>
                <a:gd name="connsiteX3" fmla="*/ 520735 w 1477433"/>
                <a:gd name="connsiteY3" fmla="*/ 1294041 h 1452491"/>
                <a:gd name="connsiteX4" fmla="*/ 448424 w 1477433"/>
                <a:gd name="connsiteY4" fmla="*/ 1262166 h 1452491"/>
                <a:gd name="connsiteX5" fmla="*/ 185253 w 1477433"/>
                <a:gd name="connsiteY5" fmla="*/ 981504 h 1452491"/>
                <a:gd name="connsiteX6" fmla="*/ 181110 w 1477433"/>
                <a:gd name="connsiteY6" fmla="*/ 970868 h 1452491"/>
                <a:gd name="connsiteX7" fmla="*/ 685878 w 1477433"/>
                <a:gd name="connsiteY7" fmla="*/ 970868 h 1452491"/>
                <a:gd name="connsiteX8" fmla="*/ 685878 w 1477433"/>
                <a:gd name="connsiteY8" fmla="*/ 1328926 h 1452491"/>
                <a:gd name="connsiteX9" fmla="*/ 638058 w 1477433"/>
                <a:gd name="connsiteY9" fmla="*/ 1285671 h 1452491"/>
                <a:gd name="connsiteX10" fmla="*/ 467183 w 1477433"/>
                <a:gd name="connsiteY10" fmla="*/ 973985 h 1452491"/>
                <a:gd name="connsiteX11" fmla="*/ 466594 w 1477433"/>
                <a:gd name="connsiteY11" fmla="*/ 970868 h 1452491"/>
                <a:gd name="connsiteX12" fmla="*/ 1002381 w 1477433"/>
                <a:gd name="connsiteY12" fmla="*/ 970868 h 1452491"/>
                <a:gd name="connsiteX13" fmla="*/ 984353 w 1477433"/>
                <a:gd name="connsiteY13" fmla="*/ 1048524 h 1452491"/>
                <a:gd name="connsiteX14" fmla="*/ 858010 w 1477433"/>
                <a:gd name="connsiteY14" fmla="*/ 1285671 h 1452491"/>
                <a:gd name="connsiteX15" fmla="*/ 809510 w 1477433"/>
                <a:gd name="connsiteY15" fmla="*/ 1337430 h 1452491"/>
                <a:gd name="connsiteX16" fmla="*/ 803387 w 1477433"/>
                <a:gd name="connsiteY16" fmla="*/ 1338858 h 1452491"/>
                <a:gd name="connsiteX17" fmla="*/ 790534 w 1477433"/>
                <a:gd name="connsiteY17" fmla="*/ 1341003 h 1452491"/>
                <a:gd name="connsiteX18" fmla="*/ 790534 w 1477433"/>
                <a:gd name="connsiteY18" fmla="*/ 970868 h 1452491"/>
                <a:gd name="connsiteX19" fmla="*/ 1298864 w 1477433"/>
                <a:gd name="connsiteY19" fmla="*/ 970868 h 1452491"/>
                <a:gd name="connsiteX20" fmla="*/ 1289246 w 1477433"/>
                <a:gd name="connsiteY20" fmla="*/ 993620 h 1452491"/>
                <a:gd name="connsiteX21" fmla="*/ 975561 w 1477433"/>
                <a:gd name="connsiteY21" fmla="*/ 1284032 h 1452491"/>
                <a:gd name="connsiteX22" fmla="*/ 960431 w 1477433"/>
                <a:gd name="connsiteY22" fmla="*/ 1290007 h 1452491"/>
                <a:gd name="connsiteX23" fmla="*/ 983030 w 1477433"/>
                <a:gd name="connsiteY23" fmla="*/ 1259435 h 1452491"/>
                <a:gd name="connsiteX24" fmla="*/ 1093266 w 1477433"/>
                <a:gd name="connsiteY24" fmla="*/ 978484 h 1452491"/>
                <a:gd name="connsiteX25" fmla="*/ 1094516 w 1477433"/>
                <a:gd name="connsiteY25" fmla="*/ 970868 h 1452491"/>
                <a:gd name="connsiteX26" fmla="*/ 335094 w 1477433"/>
                <a:gd name="connsiteY26" fmla="*/ 594409 h 1452491"/>
                <a:gd name="connsiteX27" fmla="*/ 333931 w 1477433"/>
                <a:gd name="connsiteY27" fmla="*/ 602627 h 1452491"/>
                <a:gd name="connsiteX28" fmla="*/ 328262 w 1477433"/>
                <a:gd name="connsiteY28" fmla="*/ 701606 h 1452491"/>
                <a:gd name="connsiteX29" fmla="*/ 336293 w 1477433"/>
                <a:gd name="connsiteY29" fmla="*/ 837085 h 1452491"/>
                <a:gd name="connsiteX30" fmla="*/ 341365 w 1477433"/>
                <a:gd name="connsiteY30" fmla="*/ 866719 h 1452491"/>
                <a:gd name="connsiteX31" fmla="*/ 145665 w 1477433"/>
                <a:gd name="connsiteY31" fmla="*/ 866719 h 1452491"/>
                <a:gd name="connsiteX32" fmla="*/ 134094 w 1477433"/>
                <a:gd name="connsiteY32" fmla="*/ 822480 h 1452491"/>
                <a:gd name="connsiteX33" fmla="*/ 119096 w 1477433"/>
                <a:gd name="connsiteY33" fmla="*/ 714849 h 1452491"/>
                <a:gd name="connsiteX34" fmla="*/ 133122 w 1477433"/>
                <a:gd name="connsiteY34" fmla="*/ 617955 h 1452491"/>
                <a:gd name="connsiteX35" fmla="*/ 139572 w 1477433"/>
                <a:gd name="connsiteY35" fmla="*/ 594409 h 1452491"/>
                <a:gd name="connsiteX36" fmla="*/ 685878 w 1477433"/>
                <a:gd name="connsiteY36" fmla="*/ 594409 h 1452491"/>
                <a:gd name="connsiteX37" fmla="*/ 685878 w 1477433"/>
                <a:gd name="connsiteY37" fmla="*/ 866719 h 1452491"/>
                <a:gd name="connsiteX38" fmla="*/ 449065 w 1477433"/>
                <a:gd name="connsiteY38" fmla="*/ 866719 h 1452491"/>
                <a:gd name="connsiteX39" fmla="*/ 442217 w 1477433"/>
                <a:gd name="connsiteY39" fmla="*/ 799730 h 1452491"/>
                <a:gd name="connsiteX40" fmla="*/ 439091 w 1477433"/>
                <a:gd name="connsiteY40" fmla="*/ 698049 h 1452491"/>
                <a:gd name="connsiteX41" fmla="*/ 446806 w 1477433"/>
                <a:gd name="connsiteY41" fmla="*/ 594651 h 1452491"/>
                <a:gd name="connsiteX42" fmla="*/ 446848 w 1477433"/>
                <a:gd name="connsiteY42" fmla="*/ 594409 h 1452491"/>
                <a:gd name="connsiteX43" fmla="*/ 1019572 w 1477433"/>
                <a:gd name="connsiteY43" fmla="*/ 594409 h 1452491"/>
                <a:gd name="connsiteX44" fmla="*/ 1022035 w 1477433"/>
                <a:gd name="connsiteY44" fmla="*/ 614418 h 1452491"/>
                <a:gd name="connsiteX45" fmla="*/ 1026647 w 1477433"/>
                <a:gd name="connsiteY45" fmla="*/ 698049 h 1452491"/>
                <a:gd name="connsiteX46" fmla="*/ 1021938 w 1477433"/>
                <a:gd name="connsiteY46" fmla="*/ 831346 h 1452491"/>
                <a:gd name="connsiteX47" fmla="*/ 1017638 w 1477433"/>
                <a:gd name="connsiteY47" fmla="*/ 866719 h 1452491"/>
                <a:gd name="connsiteX48" fmla="*/ 790534 w 1477433"/>
                <a:gd name="connsiteY48" fmla="*/ 866719 h 1452491"/>
                <a:gd name="connsiteX49" fmla="*/ 790534 w 1477433"/>
                <a:gd name="connsiteY49" fmla="*/ 594409 h 1452491"/>
                <a:gd name="connsiteX50" fmla="*/ 1333877 w 1477433"/>
                <a:gd name="connsiteY50" fmla="*/ 594409 h 1452491"/>
                <a:gd name="connsiteX51" fmla="*/ 1343339 w 1477433"/>
                <a:gd name="connsiteY51" fmla="*/ 630011 h 1452491"/>
                <a:gd name="connsiteX52" fmla="*/ 1358337 w 1477433"/>
                <a:gd name="connsiteY52" fmla="*/ 737642 h 1452491"/>
                <a:gd name="connsiteX53" fmla="*/ 1344311 w 1477433"/>
                <a:gd name="connsiteY53" fmla="*/ 834536 h 1452491"/>
                <a:gd name="connsiteX54" fmla="*/ 1335351 w 1477433"/>
                <a:gd name="connsiteY54" fmla="*/ 866719 h 1452491"/>
                <a:gd name="connsiteX55" fmla="*/ 1109912 w 1477433"/>
                <a:gd name="connsiteY55" fmla="*/ 866719 h 1452491"/>
                <a:gd name="connsiteX56" fmla="*/ 1120582 w 1477433"/>
                <a:gd name="connsiteY56" fmla="*/ 701606 h 1452491"/>
                <a:gd name="connsiteX57" fmla="*/ 1117221 w 1477433"/>
                <a:gd name="connsiteY57" fmla="*/ 621477 h 1452491"/>
                <a:gd name="connsiteX58" fmla="*/ 1114572 w 1477433"/>
                <a:gd name="connsiteY58" fmla="*/ 594409 h 1452491"/>
                <a:gd name="connsiteX59" fmla="*/ 515400 w 1477433"/>
                <a:gd name="connsiteY59" fmla="*/ 164829 h 1452491"/>
                <a:gd name="connsiteX60" fmla="*/ 505391 w 1477433"/>
                <a:gd name="connsiteY60" fmla="*/ 175684 h 1452491"/>
                <a:gd name="connsiteX61" fmla="*/ 364412 w 1477433"/>
                <a:gd name="connsiteY61" fmla="*/ 438014 h 1452491"/>
                <a:gd name="connsiteX62" fmla="*/ 352145 w 1477433"/>
                <a:gd name="connsiteY62" fmla="*/ 490260 h 1452491"/>
                <a:gd name="connsiteX63" fmla="*/ 174602 w 1477433"/>
                <a:gd name="connsiteY63" fmla="*/ 490260 h 1452491"/>
                <a:gd name="connsiteX64" fmla="*/ 183559 w 1477433"/>
                <a:gd name="connsiteY64" fmla="*/ 468287 h 1452491"/>
                <a:gd name="connsiteX65" fmla="*/ 445170 w 1477433"/>
                <a:gd name="connsiteY65" fmla="*/ 196676 h 1452491"/>
                <a:gd name="connsiteX66" fmla="*/ 955189 w 1477433"/>
                <a:gd name="connsiteY66" fmla="*/ 156152 h 1452491"/>
                <a:gd name="connsiteX67" fmla="*/ 972101 w 1477433"/>
                <a:gd name="connsiteY67" fmla="*/ 162544 h 1452491"/>
                <a:gd name="connsiteX68" fmla="*/ 1287505 w 1477433"/>
                <a:gd name="connsiteY68" fmla="*/ 461051 h 1452491"/>
                <a:gd name="connsiteX69" fmla="*/ 1299306 w 1477433"/>
                <a:gd name="connsiteY69" fmla="*/ 490260 h 1452491"/>
                <a:gd name="connsiteX70" fmla="*/ 1098994 w 1477433"/>
                <a:gd name="connsiteY70" fmla="*/ 490260 h 1452491"/>
                <a:gd name="connsiteX71" fmla="*/ 1086370 w 1477433"/>
                <a:gd name="connsiteY71" fmla="*/ 423770 h 1452491"/>
                <a:gd name="connsiteX72" fmla="*/ 970454 w 1477433"/>
                <a:gd name="connsiteY72" fmla="*/ 175684 h 1452491"/>
                <a:gd name="connsiteX73" fmla="*/ 685878 w 1477433"/>
                <a:gd name="connsiteY73" fmla="*/ 126507 h 1452491"/>
                <a:gd name="connsiteX74" fmla="*/ 685878 w 1477433"/>
                <a:gd name="connsiteY74" fmla="*/ 490260 h 1452491"/>
                <a:gd name="connsiteX75" fmla="*/ 466559 w 1477433"/>
                <a:gd name="connsiteY75" fmla="*/ 490260 h 1452491"/>
                <a:gd name="connsiteX76" fmla="*/ 486500 w 1477433"/>
                <a:gd name="connsiteY76" fmla="*/ 420671 h 1452491"/>
                <a:gd name="connsiteX77" fmla="*/ 661418 w 1477433"/>
                <a:gd name="connsiteY77" fmla="*/ 147172 h 1452491"/>
                <a:gd name="connsiteX78" fmla="*/ 790534 w 1477433"/>
                <a:gd name="connsiteY78" fmla="*/ 110272 h 1452491"/>
                <a:gd name="connsiteX79" fmla="*/ 799436 w 1477433"/>
                <a:gd name="connsiteY79" fmla="*/ 111456 h 1452491"/>
                <a:gd name="connsiteX80" fmla="*/ 803137 w 1477433"/>
                <a:gd name="connsiteY80" fmla="*/ 112212 h 1452491"/>
                <a:gd name="connsiteX81" fmla="*/ 838210 w 1477433"/>
                <a:gd name="connsiteY81" fmla="*/ 147172 h 1452491"/>
                <a:gd name="connsiteX82" fmla="*/ 981874 w 1477433"/>
                <a:gd name="connsiteY82" fmla="*/ 405529 h 1452491"/>
                <a:gd name="connsiteX83" fmla="*/ 1001543 w 1477433"/>
                <a:gd name="connsiteY83" fmla="*/ 490260 h 1452491"/>
                <a:gd name="connsiteX84" fmla="*/ 790534 w 1477433"/>
                <a:gd name="connsiteY84" fmla="*/ 490260 h 1452491"/>
                <a:gd name="connsiteX85" fmla="*/ 736675 w 1477433"/>
                <a:gd name="connsiteY85" fmla="*/ 0 h 1452491"/>
                <a:gd name="connsiteX86" fmla="*/ 6248 w 1477433"/>
                <a:gd name="connsiteY86" fmla="*/ 635366 h 1452491"/>
                <a:gd name="connsiteX87" fmla="*/ 415 w 1477433"/>
                <a:gd name="connsiteY87" fmla="*/ 713798 h 1452491"/>
                <a:gd name="connsiteX88" fmla="*/ 0 w 1477433"/>
                <a:gd name="connsiteY88" fmla="*/ 713798 h 1452491"/>
                <a:gd name="connsiteX89" fmla="*/ 242 w 1477433"/>
                <a:gd name="connsiteY89" fmla="*/ 716133 h 1452491"/>
                <a:gd name="connsiteX90" fmla="*/ 0 w 1477433"/>
                <a:gd name="connsiteY90" fmla="*/ 719388 h 1452491"/>
                <a:gd name="connsiteX91" fmla="*/ 579 w 1477433"/>
                <a:gd name="connsiteY91" fmla="*/ 719388 h 1452491"/>
                <a:gd name="connsiteX92" fmla="*/ 9659 w 1477433"/>
                <a:gd name="connsiteY92" fmla="*/ 806983 h 1452491"/>
                <a:gd name="connsiteX93" fmla="*/ 740759 w 1477433"/>
                <a:gd name="connsiteY93" fmla="*/ 1452491 h 1452491"/>
                <a:gd name="connsiteX94" fmla="*/ 1471185 w 1477433"/>
                <a:gd name="connsiteY94" fmla="*/ 817125 h 1452491"/>
                <a:gd name="connsiteX95" fmla="*/ 1477018 w 1477433"/>
                <a:gd name="connsiteY95" fmla="*/ 738693 h 1452491"/>
                <a:gd name="connsiteX96" fmla="*/ 1477433 w 1477433"/>
                <a:gd name="connsiteY96" fmla="*/ 738693 h 1452491"/>
                <a:gd name="connsiteX97" fmla="*/ 1477191 w 1477433"/>
                <a:gd name="connsiteY97" fmla="*/ 736358 h 1452491"/>
                <a:gd name="connsiteX98" fmla="*/ 1477433 w 1477433"/>
                <a:gd name="connsiteY98" fmla="*/ 733104 h 1452491"/>
                <a:gd name="connsiteX99" fmla="*/ 1476854 w 1477433"/>
                <a:gd name="connsiteY99" fmla="*/ 733104 h 1452491"/>
                <a:gd name="connsiteX100" fmla="*/ 1467774 w 1477433"/>
                <a:gd name="connsiteY100" fmla="*/ 645508 h 1452491"/>
                <a:gd name="connsiteX101" fmla="*/ 736675 w 1477433"/>
                <a:gd name="connsiteY101" fmla="*/ 0 h 145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477433" h="1452491">
                  <a:moveTo>
                    <a:pt x="359188" y="970868"/>
                  </a:moveTo>
                  <a:lnTo>
                    <a:pt x="360492" y="978484"/>
                  </a:lnTo>
                  <a:cubicBezTo>
                    <a:pt x="383856" y="1073635"/>
                    <a:pt x="423525" y="1169464"/>
                    <a:pt x="490553" y="1259435"/>
                  </a:cubicBezTo>
                  <a:lnTo>
                    <a:pt x="520735" y="1294041"/>
                  </a:lnTo>
                  <a:lnTo>
                    <a:pt x="448424" y="1262166"/>
                  </a:lnTo>
                  <a:cubicBezTo>
                    <a:pt x="350471" y="1208613"/>
                    <a:pt x="249852" y="1121886"/>
                    <a:pt x="185253" y="981504"/>
                  </a:cubicBezTo>
                  <a:lnTo>
                    <a:pt x="181110" y="970868"/>
                  </a:lnTo>
                  <a:close/>
                  <a:moveTo>
                    <a:pt x="685878" y="970868"/>
                  </a:moveTo>
                  <a:lnTo>
                    <a:pt x="685878" y="1328926"/>
                  </a:lnTo>
                  <a:lnTo>
                    <a:pt x="638058" y="1285671"/>
                  </a:lnTo>
                  <a:cubicBezTo>
                    <a:pt x="555420" y="1201740"/>
                    <a:pt x="498358" y="1104664"/>
                    <a:pt x="467183" y="973985"/>
                  </a:cubicBezTo>
                  <a:lnTo>
                    <a:pt x="466594" y="970868"/>
                  </a:lnTo>
                  <a:close/>
                  <a:moveTo>
                    <a:pt x="1002381" y="970868"/>
                  </a:moveTo>
                  <a:lnTo>
                    <a:pt x="984353" y="1048524"/>
                  </a:lnTo>
                  <a:cubicBezTo>
                    <a:pt x="956202" y="1142969"/>
                    <a:pt x="914043" y="1218526"/>
                    <a:pt x="858010" y="1285671"/>
                  </a:cubicBezTo>
                  <a:lnTo>
                    <a:pt x="809510" y="1337430"/>
                  </a:lnTo>
                  <a:lnTo>
                    <a:pt x="803387" y="1338858"/>
                  </a:lnTo>
                  <a:lnTo>
                    <a:pt x="790534" y="1341003"/>
                  </a:lnTo>
                  <a:lnTo>
                    <a:pt x="790534" y="970868"/>
                  </a:lnTo>
                  <a:close/>
                  <a:moveTo>
                    <a:pt x="1298864" y="970868"/>
                  </a:moveTo>
                  <a:lnTo>
                    <a:pt x="1289246" y="993620"/>
                  </a:lnTo>
                  <a:cubicBezTo>
                    <a:pt x="1212336" y="1146756"/>
                    <a:pt x="1087012" y="1234269"/>
                    <a:pt x="975561" y="1284032"/>
                  </a:cubicBezTo>
                  <a:lnTo>
                    <a:pt x="960431" y="1290007"/>
                  </a:lnTo>
                  <a:lnTo>
                    <a:pt x="983030" y="1259435"/>
                  </a:lnTo>
                  <a:cubicBezTo>
                    <a:pt x="1039841" y="1169464"/>
                    <a:pt x="1073463" y="1073635"/>
                    <a:pt x="1093266" y="978484"/>
                  </a:cubicBezTo>
                  <a:lnTo>
                    <a:pt x="1094516" y="970868"/>
                  </a:lnTo>
                  <a:close/>
                  <a:moveTo>
                    <a:pt x="335094" y="594409"/>
                  </a:moveTo>
                  <a:lnTo>
                    <a:pt x="333931" y="602627"/>
                  </a:lnTo>
                  <a:cubicBezTo>
                    <a:pt x="330867" y="633659"/>
                    <a:pt x="328921" y="666598"/>
                    <a:pt x="328262" y="701606"/>
                  </a:cubicBezTo>
                  <a:cubicBezTo>
                    <a:pt x="329166" y="745234"/>
                    <a:pt x="331382" y="790666"/>
                    <a:pt x="336293" y="837085"/>
                  </a:cubicBezTo>
                  <a:lnTo>
                    <a:pt x="341365" y="866719"/>
                  </a:lnTo>
                  <a:lnTo>
                    <a:pt x="145665" y="866719"/>
                  </a:lnTo>
                  <a:lnTo>
                    <a:pt x="134094" y="822480"/>
                  </a:lnTo>
                  <a:lnTo>
                    <a:pt x="119096" y="714849"/>
                  </a:lnTo>
                  <a:lnTo>
                    <a:pt x="133122" y="617955"/>
                  </a:lnTo>
                  <a:lnTo>
                    <a:pt x="139572" y="594409"/>
                  </a:lnTo>
                  <a:close/>
                  <a:moveTo>
                    <a:pt x="685878" y="594409"/>
                  </a:moveTo>
                  <a:lnTo>
                    <a:pt x="685878" y="866719"/>
                  </a:lnTo>
                  <a:lnTo>
                    <a:pt x="449065" y="866719"/>
                  </a:lnTo>
                  <a:lnTo>
                    <a:pt x="442217" y="799730"/>
                  </a:lnTo>
                  <a:cubicBezTo>
                    <a:pt x="440134" y="767562"/>
                    <a:pt x="439091" y="733723"/>
                    <a:pt x="439091" y="698049"/>
                  </a:cubicBezTo>
                  <a:cubicBezTo>
                    <a:pt x="440079" y="661653"/>
                    <a:pt x="442729" y="627223"/>
                    <a:pt x="446806" y="594651"/>
                  </a:cubicBezTo>
                  <a:lnTo>
                    <a:pt x="446848" y="594409"/>
                  </a:lnTo>
                  <a:close/>
                  <a:moveTo>
                    <a:pt x="1019572" y="594409"/>
                  </a:moveTo>
                  <a:lnTo>
                    <a:pt x="1022035" y="614418"/>
                  </a:lnTo>
                  <a:cubicBezTo>
                    <a:pt x="1024406" y="641073"/>
                    <a:pt x="1025977" y="668932"/>
                    <a:pt x="1026647" y="698049"/>
                  </a:cubicBezTo>
                  <a:cubicBezTo>
                    <a:pt x="1026647" y="745615"/>
                    <a:pt x="1025076" y="789918"/>
                    <a:pt x="1021938" y="831346"/>
                  </a:cubicBezTo>
                  <a:lnTo>
                    <a:pt x="1017638" y="866719"/>
                  </a:lnTo>
                  <a:lnTo>
                    <a:pt x="790534" y="866719"/>
                  </a:lnTo>
                  <a:lnTo>
                    <a:pt x="790534" y="594409"/>
                  </a:lnTo>
                  <a:close/>
                  <a:moveTo>
                    <a:pt x="1333877" y="594409"/>
                  </a:moveTo>
                  <a:lnTo>
                    <a:pt x="1343339" y="630011"/>
                  </a:lnTo>
                  <a:lnTo>
                    <a:pt x="1358337" y="737642"/>
                  </a:lnTo>
                  <a:lnTo>
                    <a:pt x="1344311" y="834536"/>
                  </a:lnTo>
                  <a:lnTo>
                    <a:pt x="1335351" y="866719"/>
                  </a:lnTo>
                  <a:lnTo>
                    <a:pt x="1109912" y="866719"/>
                  </a:lnTo>
                  <a:lnTo>
                    <a:pt x="1120582" y="701606"/>
                  </a:lnTo>
                  <a:cubicBezTo>
                    <a:pt x="1120136" y="673600"/>
                    <a:pt x="1118991" y="646918"/>
                    <a:pt x="1117221" y="621477"/>
                  </a:cubicBezTo>
                  <a:lnTo>
                    <a:pt x="1114572" y="594409"/>
                  </a:lnTo>
                  <a:close/>
                  <a:moveTo>
                    <a:pt x="515400" y="164829"/>
                  </a:moveTo>
                  <a:lnTo>
                    <a:pt x="505391" y="175684"/>
                  </a:lnTo>
                  <a:cubicBezTo>
                    <a:pt x="452742" y="237043"/>
                    <a:pt x="398772" y="317744"/>
                    <a:pt x="364412" y="438014"/>
                  </a:cubicBezTo>
                  <a:lnTo>
                    <a:pt x="352145" y="490260"/>
                  </a:lnTo>
                  <a:lnTo>
                    <a:pt x="174602" y="490260"/>
                  </a:lnTo>
                  <a:lnTo>
                    <a:pt x="183559" y="468287"/>
                  </a:lnTo>
                  <a:cubicBezTo>
                    <a:pt x="247488" y="335326"/>
                    <a:pt x="347594" y="250562"/>
                    <a:pt x="445170" y="196676"/>
                  </a:cubicBezTo>
                  <a:close/>
                  <a:moveTo>
                    <a:pt x="955189" y="156152"/>
                  </a:moveTo>
                  <a:lnTo>
                    <a:pt x="972101" y="162544"/>
                  </a:lnTo>
                  <a:cubicBezTo>
                    <a:pt x="1083932" y="211005"/>
                    <a:pt x="1209819" y="299522"/>
                    <a:pt x="1287505" y="461051"/>
                  </a:cubicBezTo>
                  <a:lnTo>
                    <a:pt x="1299306" y="490260"/>
                  </a:lnTo>
                  <a:lnTo>
                    <a:pt x="1098994" y="490260"/>
                  </a:lnTo>
                  <a:lnTo>
                    <a:pt x="1086370" y="423770"/>
                  </a:lnTo>
                  <a:cubicBezTo>
                    <a:pt x="1057163" y="311319"/>
                    <a:pt x="1013292" y="234589"/>
                    <a:pt x="970454" y="175684"/>
                  </a:cubicBezTo>
                  <a:close/>
                  <a:moveTo>
                    <a:pt x="685878" y="126507"/>
                  </a:moveTo>
                  <a:lnTo>
                    <a:pt x="685878" y="490260"/>
                  </a:lnTo>
                  <a:lnTo>
                    <a:pt x="466559" y="490260"/>
                  </a:lnTo>
                  <a:lnTo>
                    <a:pt x="486500" y="420671"/>
                  </a:lnTo>
                  <a:cubicBezTo>
                    <a:pt x="530707" y="292848"/>
                    <a:pt x="598814" y="206144"/>
                    <a:pt x="661418" y="147172"/>
                  </a:cubicBezTo>
                  <a:close/>
                  <a:moveTo>
                    <a:pt x="790534" y="110272"/>
                  </a:moveTo>
                  <a:lnTo>
                    <a:pt x="799436" y="111456"/>
                  </a:lnTo>
                  <a:lnTo>
                    <a:pt x="803137" y="112212"/>
                  </a:lnTo>
                  <a:lnTo>
                    <a:pt x="838210" y="147172"/>
                  </a:lnTo>
                  <a:cubicBezTo>
                    <a:pt x="889149" y="203785"/>
                    <a:pt x="944387" y="285956"/>
                    <a:pt x="981874" y="405529"/>
                  </a:cubicBezTo>
                  <a:lnTo>
                    <a:pt x="1001543" y="490260"/>
                  </a:lnTo>
                  <a:lnTo>
                    <a:pt x="790534" y="490260"/>
                  </a:lnTo>
                  <a:close/>
                  <a:moveTo>
                    <a:pt x="736675" y="0"/>
                  </a:moveTo>
                  <a:cubicBezTo>
                    <a:pt x="413135" y="-476"/>
                    <a:pt x="58187" y="227220"/>
                    <a:pt x="6248" y="635366"/>
                  </a:cubicBezTo>
                  <a:lnTo>
                    <a:pt x="415" y="713798"/>
                  </a:lnTo>
                  <a:lnTo>
                    <a:pt x="0" y="713798"/>
                  </a:lnTo>
                  <a:lnTo>
                    <a:pt x="242" y="716133"/>
                  </a:lnTo>
                  <a:lnTo>
                    <a:pt x="0" y="719388"/>
                  </a:lnTo>
                  <a:lnTo>
                    <a:pt x="579" y="719388"/>
                  </a:lnTo>
                  <a:lnTo>
                    <a:pt x="9659" y="806983"/>
                  </a:lnTo>
                  <a:cubicBezTo>
                    <a:pt x="76629" y="1255962"/>
                    <a:pt x="417220" y="1452015"/>
                    <a:pt x="740759" y="1452491"/>
                  </a:cubicBezTo>
                  <a:cubicBezTo>
                    <a:pt x="1064298" y="1452967"/>
                    <a:pt x="1419246" y="1225271"/>
                    <a:pt x="1471185" y="817125"/>
                  </a:cubicBezTo>
                  <a:lnTo>
                    <a:pt x="1477018" y="738693"/>
                  </a:lnTo>
                  <a:lnTo>
                    <a:pt x="1477433" y="738693"/>
                  </a:lnTo>
                  <a:lnTo>
                    <a:pt x="1477191" y="736358"/>
                  </a:lnTo>
                  <a:lnTo>
                    <a:pt x="1477433" y="733104"/>
                  </a:lnTo>
                  <a:lnTo>
                    <a:pt x="1476854" y="733104"/>
                  </a:lnTo>
                  <a:lnTo>
                    <a:pt x="1467774" y="645508"/>
                  </a:lnTo>
                  <a:cubicBezTo>
                    <a:pt x="1400804" y="196529"/>
                    <a:pt x="1060214" y="476"/>
                    <a:pt x="736675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rot="0" vert="horz" wrap="square" lIns="98694" tIns="49347" rIns="98694" bIns="49347" anchor="t" anchorCtr="0" upright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MA" sz="1600">
                <a:solidFill>
                  <a:schemeClr val="bg1"/>
                </a:solidFill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E119EFD2-DBBC-4254-9C8D-A678AEBAD2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56130" y="233441"/>
            <a:ext cx="1943396" cy="194339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</p:pic>
      <p:sp>
        <p:nvSpPr>
          <p:cNvPr id="129" name="Text Box 5">
            <a:extLst>
              <a:ext uri="{FF2B5EF4-FFF2-40B4-BE49-F238E27FC236}">
                <a16:creationId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674" y="5127377"/>
            <a:ext cx="2250958" cy="279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431" tIns="42216" rIns="84431" bIns="42216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مهتم</a:t>
            </a:r>
            <a:r>
              <a:rPr lang="ar-DZ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ة</a:t>
            </a:r>
            <a:r>
              <a:rPr lang="ar-MA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 بمجال الجرافيك وتصميم واجهات المواقع وكذلك التصوير, وفي تطور مستمر بفضل الله. قررت إنشاء هذا الموقع ليكون موقع لمساعدة كل من لم ي</a:t>
            </a:r>
            <a:r>
              <a:rPr lang="ar-DZ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ت</a:t>
            </a:r>
            <a:r>
              <a:rPr lang="ar-MA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مكن </a:t>
            </a:r>
            <a:r>
              <a:rPr lang="ar-DZ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من إ</a:t>
            </a:r>
            <a:r>
              <a:rPr lang="ar-MA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نشاء سيرة ذاتية بمفرده. مهتم</a:t>
            </a:r>
            <a:r>
              <a:rPr lang="ar-DZ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ة</a:t>
            </a:r>
            <a:r>
              <a:rPr lang="ar-MA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 بمجال الجرافيك وتصميم واجهات المواقع وكذلك التصوير, وفي تطور مستمر بفضل الله. قررت إنشاء هذا الموقع ليكون موقع لمساعدة كل من لم ي</a:t>
            </a:r>
            <a:r>
              <a:rPr lang="ar-DZ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ت</a:t>
            </a:r>
            <a:r>
              <a:rPr lang="ar-MA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مكن </a:t>
            </a:r>
            <a:r>
              <a:rPr lang="ar-DZ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من إ</a:t>
            </a:r>
            <a:r>
              <a:rPr lang="ar-MA" sz="1600" dirty="0">
                <a:latin typeface="Myriad Arabic" panose="01010101010101010101" pitchFamily="50" charset="-78"/>
                <a:cs typeface="Myriad Arabic" panose="01010101010101010101" pitchFamily="50" charset="-78"/>
              </a:rPr>
              <a:t>نشاء سيرة ذاتية</a:t>
            </a:r>
            <a:endParaRPr lang="fr-FR" sz="1600" dirty="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CCA500F-7C4F-44D3-B978-8158EB91D2C1}"/>
              </a:ext>
            </a:extLst>
          </p:cNvPr>
          <p:cNvSpPr/>
          <p:nvPr/>
        </p:nvSpPr>
        <p:spPr>
          <a:xfrm>
            <a:off x="4917199" y="10525862"/>
            <a:ext cx="2642475" cy="165951"/>
          </a:xfrm>
          <a:prstGeom prst="rect">
            <a:avLst/>
          </a:prstGeom>
          <a:solidFill>
            <a:srgbClr val="AC2E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147" name="Subtitle 2">
            <a:extLst>
              <a:ext uri="{FF2B5EF4-FFF2-40B4-BE49-F238E27FC236}">
                <a16:creationId xmlns:a16="http://schemas.microsoft.com/office/drawing/2014/main" id="{6FB9D597-5E7D-4F3C-ABD2-DB77275DA05B}"/>
              </a:ext>
            </a:extLst>
          </p:cNvPr>
          <p:cNvSpPr/>
          <p:nvPr/>
        </p:nvSpPr>
        <p:spPr>
          <a:xfrm>
            <a:off x="275861" y="3646333"/>
            <a:ext cx="4375178" cy="184503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4431" tIns="42216" rIns="84431" bIns="42216" anchor="t" anchorCtr="0" compatLnSpc="0">
            <a:spAutoFit/>
          </a:bodyPr>
          <a:lstStyle/>
          <a:p>
            <a:pPr algn="r" rtl="1"/>
            <a:r>
              <a:rPr lang="ar-DZ" sz="1600" b="1" dirty="0">
                <a:latin typeface="Myriad Arabic" panose="01010101010101010101" pitchFamily="50" charset="-78"/>
                <a:ea typeface="MingLiU_HKSCS" panose="02020500000000000000" pitchFamily="18" charset="-120"/>
                <a:cs typeface="Myriad Arabic" panose="01010101010101010101" pitchFamily="50" charset="-78"/>
              </a:rPr>
              <a:t>2020 </a:t>
            </a:r>
            <a:r>
              <a:rPr lang="ar-MA" sz="1600" b="1" dirty="0">
                <a:latin typeface="Myriad Arabic" panose="01010101010101010101" pitchFamily="50" charset="-78"/>
                <a:ea typeface="MingLiU_HKSCS" panose="02020500000000000000" pitchFamily="18" charset="-120"/>
                <a:cs typeface="Myriad Arabic" panose="01010101010101010101" pitchFamily="50" charset="-78"/>
              </a:rPr>
              <a:t>–</a:t>
            </a:r>
            <a:r>
              <a:rPr lang="ar-DZ" sz="1600" b="1" dirty="0">
                <a:latin typeface="Myriad Arabic" panose="01010101010101010101" pitchFamily="50" charset="-78"/>
                <a:ea typeface="MingLiU_HKSCS" panose="02020500000000000000" pitchFamily="18" charset="-120"/>
                <a:cs typeface="Myriad Arabic" panose="01010101010101010101" pitchFamily="50" charset="-78"/>
              </a:rPr>
              <a:t> 2019</a:t>
            </a:r>
            <a:r>
              <a:rPr lang="ar-MA" sz="1600" b="1" dirty="0">
                <a:latin typeface="Myriad Arabic" panose="01010101010101010101" pitchFamily="50" charset="-78"/>
                <a:ea typeface="MingLiU_HKSCS" panose="02020500000000000000" pitchFamily="18" charset="-120"/>
                <a:cs typeface="Myriad Arabic" panose="01010101010101010101" pitchFamily="50" charset="-78"/>
              </a:rPr>
              <a:t> </a:t>
            </a:r>
            <a:r>
              <a:rPr lang="ar-MA" sz="1600" b="1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إسم </a:t>
            </a:r>
            <a:r>
              <a:rPr lang="ar-DZ" sz="1600" b="1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الشركة أو المؤسسة</a:t>
            </a:r>
            <a:endParaRPr lang="fr-FR" sz="1600" b="1" dirty="0">
              <a:latin typeface="Myriad Arabic" panose="01010101010101010101" pitchFamily="50" charset="-78"/>
              <a:ea typeface="Tahoma" panose="020B0604030504040204" pitchFamily="34" charset="0"/>
              <a:cs typeface="Myriad Arabic" panose="01010101010101010101" pitchFamily="50" charset="-78"/>
            </a:endParaRPr>
          </a:p>
          <a:p>
            <a:pPr algn="just" rtl="1"/>
            <a:r>
              <a:rPr lang="ar-DZ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الوظيفة : </a:t>
            </a:r>
            <a:r>
              <a:rPr lang="ar-MA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وصف بعض المهام التي كنت تنجزها في المنص</a:t>
            </a:r>
            <a:r>
              <a:rPr lang="ar-DZ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ب الموكل لك (نص وهمي)</a:t>
            </a:r>
            <a:endParaRPr lang="ar-MA" sz="1600" dirty="0">
              <a:latin typeface="Myriad Arabic" panose="01010101010101010101" pitchFamily="50" charset="-78"/>
              <a:ea typeface="Tahoma" panose="020B0604030504040204" pitchFamily="34" charset="0"/>
              <a:cs typeface="Myriad Arabic" panose="01010101010101010101" pitchFamily="50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أيضا النتائج التي حققتها.</a:t>
            </a:r>
            <a:endParaRPr lang="fr-FR" sz="1600" dirty="0">
              <a:latin typeface="Myriad Arabic" panose="01010101010101010101" pitchFamily="50" charset="-78"/>
              <a:ea typeface="Tahoma" panose="020B0604030504040204" pitchFamily="34" charset="0"/>
              <a:cs typeface="Myriad Arabic" panose="01010101010101010101" pitchFamily="50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DZ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أ</a:t>
            </a:r>
            <a:r>
              <a:rPr lang="ar-MA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يضا النتائج التي حققتها.</a:t>
            </a:r>
            <a:endParaRPr lang="fr-FR" sz="1600" dirty="0">
              <a:latin typeface="Myriad Arabic" panose="01010101010101010101" pitchFamily="50" charset="-78"/>
              <a:ea typeface="Tahoma" panose="020B0604030504040204" pitchFamily="34" charset="0"/>
              <a:cs typeface="Myriad Arabic" panose="01010101010101010101" pitchFamily="50" charset="-78"/>
            </a:endParaRPr>
          </a:p>
          <a:p>
            <a:pPr marL="285750" indent="-285750" algn="r" rtl="1" fontAlgn="base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ar-MA" sz="1600" dirty="0">
                <a:latin typeface="Myriad Arabic" panose="01010101010101010101" pitchFamily="50" charset="-78"/>
                <a:ea typeface="Tahoma" panose="020B0604030504040204" pitchFamily="34" charset="0"/>
                <a:cs typeface="Myriad Arabic" panose="01010101010101010101" pitchFamily="50" charset="-78"/>
              </a:rPr>
              <a:t>أيضا النتائج التي حققتها.</a:t>
            </a:r>
            <a:endParaRPr lang="fr-FR" sz="1600" dirty="0">
              <a:latin typeface="Myriad Arabic" panose="01010101010101010101" pitchFamily="50" charset="-78"/>
              <a:ea typeface="Tahoma" panose="020B0604030504040204" pitchFamily="34" charset="0"/>
              <a:cs typeface="Myriad Arabic" panose="01010101010101010101" pitchFamily="50" charset="-78"/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E25CB356-166E-465C-99DC-5521D7B9A7E9}"/>
              </a:ext>
            </a:extLst>
          </p:cNvPr>
          <p:cNvGrpSpPr/>
          <p:nvPr/>
        </p:nvGrpSpPr>
        <p:grpSpPr>
          <a:xfrm>
            <a:off x="288213" y="7024456"/>
            <a:ext cx="4445521" cy="952097"/>
            <a:chOff x="315683" y="6450737"/>
            <a:chExt cx="4118790" cy="882122"/>
          </a:xfrm>
        </p:grpSpPr>
        <p:sp>
          <p:nvSpPr>
            <p:cNvPr id="154" name="Subtitle 2">
              <a:extLst>
                <a:ext uri="{FF2B5EF4-FFF2-40B4-BE49-F238E27FC236}">
                  <a16:creationId xmlns:a16="http://schemas.microsoft.com/office/drawing/2014/main" id="{5BBB2DEC-F6D8-438F-B664-E7B759107B31}"/>
                </a:ext>
              </a:extLst>
            </p:cNvPr>
            <p:cNvSpPr/>
            <p:nvPr/>
          </p:nvSpPr>
          <p:spPr>
            <a:xfrm>
              <a:off x="315683" y="6450737"/>
              <a:ext cx="4118790" cy="882122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4431" tIns="42216" rIns="84431" bIns="42216" anchor="t" anchorCtr="0" compatLnSpc="0">
              <a:spAutoFit/>
            </a:bodyPr>
            <a:lstStyle/>
            <a:p>
              <a:pPr algn="just" rtl="1" fontAlgn="base"/>
              <a:r>
                <a:rPr lang="ar-DZ" sz="1600" b="1" dirty="0">
                  <a:latin typeface="Myriad Arabic" panose="01010101010101010101" pitchFamily="50" charset="-78"/>
                  <a:ea typeface="MingLiU_HKSCS" panose="02020500000000000000" pitchFamily="18" charset="-120"/>
                  <a:cs typeface="Myriad Arabic" panose="01010101010101010101" pitchFamily="50" charset="-78"/>
                </a:rPr>
                <a:t>2020 </a:t>
              </a:r>
              <a:r>
                <a:rPr lang="ar-MA" sz="1600" b="1" dirty="0">
                  <a:latin typeface="Myriad Arabic" panose="01010101010101010101" pitchFamily="50" charset="-78"/>
                  <a:ea typeface="MingLiU_HKSCS" panose="02020500000000000000" pitchFamily="18" charset="-120"/>
                  <a:cs typeface="Myriad Arabic" panose="01010101010101010101" pitchFamily="50" charset="-78"/>
                </a:rPr>
                <a:t>–</a:t>
              </a:r>
              <a:r>
                <a:rPr lang="ar-DZ" sz="1600" b="1" dirty="0">
                  <a:latin typeface="Myriad Arabic" panose="01010101010101010101" pitchFamily="50" charset="-78"/>
                  <a:ea typeface="MingLiU_HKSCS" panose="02020500000000000000" pitchFamily="18" charset="-120"/>
                  <a:cs typeface="Myriad Arabic" panose="01010101010101010101" pitchFamily="50" charset="-78"/>
                </a:rPr>
                <a:t> 2019</a:t>
              </a:r>
              <a:r>
                <a:rPr lang="ar-MA" sz="1600" b="1" dirty="0">
                  <a:latin typeface="Myriad Arabic" panose="01010101010101010101" pitchFamily="50" charset="-78"/>
                  <a:ea typeface="MingLiU_HKSCS" panose="02020500000000000000" pitchFamily="18" charset="-120"/>
                  <a:cs typeface="Myriad Arabic" panose="01010101010101010101" pitchFamily="50" charset="-78"/>
                </a:rPr>
                <a:t> </a:t>
              </a:r>
              <a:r>
                <a:rPr lang="fr-FR" sz="1600" b="1" dirty="0">
                  <a:latin typeface="Myriad Arabic" panose="01010101010101010101" pitchFamily="50" charset="-78"/>
                  <a:ea typeface="MingLiU_HKSCS" panose="02020500000000000000" pitchFamily="18" charset="-120"/>
                  <a:cs typeface="Myriad Arabic" panose="01010101010101010101" pitchFamily="50" charset="-78"/>
                </a:rPr>
                <a:t> </a:t>
              </a:r>
              <a:r>
                <a:rPr lang="ar-DZ" sz="1600" b="1" dirty="0">
                  <a:latin typeface="Myriad Arabic" panose="01010101010101010101" pitchFamily="50" charset="-78"/>
                  <a:cs typeface="Myriad Arabic" panose="01010101010101010101" pitchFamily="50" charset="-78"/>
                </a:rPr>
                <a:t>إسم الكلية أو المدرسة العليا أو المعهد, قم بتغيير النص</a:t>
              </a:r>
              <a:endParaRPr lang="ar-MA" sz="1600" b="1" dirty="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  <a:p>
              <a:pPr algn="just" rtl="1" fontAlgn="base">
                <a:tabLst>
                  <a:tab pos="0" algn="l"/>
                </a:tabLst>
              </a:pPr>
              <a:r>
                <a:rPr lang="ar-DZ" sz="1600" dirty="0">
                  <a:latin typeface="Myriad Arabic" panose="01010101010101010101" pitchFamily="50" charset="-78"/>
                  <a:ea typeface="Times New Roman" panose="02020603050405020304" pitchFamily="18" charset="0"/>
                  <a:cs typeface="Myriad Arabic" panose="01010101010101010101" pitchFamily="50" charset="-78"/>
                </a:rPr>
                <a:t>الدبلوم المحصل عليه وكذلك التخصص: قم بتغيير هذا النص بمعلوماتك الصحيحة</a:t>
              </a:r>
              <a:endParaRPr lang="ar-MA" sz="1600" dirty="0">
                <a:latin typeface="Myriad Arabic" panose="01010101010101010101" pitchFamily="50" charset="-78"/>
                <a:ea typeface="Times New Roman" panose="02020603050405020304" pitchFamily="18" charset="0"/>
                <a:cs typeface="Myriad Arabic" panose="01010101010101010101" pitchFamily="50" charset="-78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7023E317-0F88-4F92-9564-164D9A14CEBB}"/>
                </a:ext>
              </a:extLst>
            </p:cNvPr>
            <p:cNvSpPr txBox="1"/>
            <p:nvPr/>
          </p:nvSpPr>
          <p:spPr>
            <a:xfrm>
              <a:off x="533146" y="6511295"/>
              <a:ext cx="60" cy="313672"/>
            </a:xfrm>
            <a:prstGeom prst="rect">
              <a:avLst/>
            </a:prstGeom>
            <a:noFill/>
          </p:spPr>
          <p:txBody>
            <a:bodyPr wrap="none" lIns="0" rIns="0">
              <a:spAutoFit/>
            </a:bodyPr>
            <a:lstStyle/>
            <a:p>
              <a:pPr algn="l"/>
              <a:endParaRPr lang="fr-FR" sz="1600" b="1" dirty="0">
                <a:latin typeface="Myriad Arabic" panose="01010101010101010101" pitchFamily="50" charset="-78"/>
                <a:ea typeface="MingLiU_HKSCS" panose="02020500000000000000" pitchFamily="18" charset="-120"/>
                <a:cs typeface="Myriad Arabic" panose="01010101010101010101" pitchFamily="50" charset="-78"/>
              </a:endParaRPr>
            </a:p>
          </p:txBody>
        </p:sp>
      </p:grpSp>
      <p:sp>
        <p:nvSpPr>
          <p:cNvPr id="156" name="Rectangle 155">
            <a:extLst>
              <a:ext uri="{FF2B5EF4-FFF2-40B4-BE49-F238E27FC236}">
                <a16:creationId xmlns:a16="http://schemas.microsoft.com/office/drawing/2014/main" id="{85C5BA6D-42C2-4EC6-9A45-964F4BF91616}"/>
              </a:ext>
            </a:extLst>
          </p:cNvPr>
          <p:cNvSpPr/>
          <p:nvPr/>
        </p:nvSpPr>
        <p:spPr>
          <a:xfrm>
            <a:off x="1329297" y="9593469"/>
            <a:ext cx="1126683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المهارة 3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CC3BAEB9-1887-4E56-8215-FBC3A62C8E2D}"/>
              </a:ext>
            </a:extLst>
          </p:cNvPr>
          <p:cNvGrpSpPr/>
          <p:nvPr/>
        </p:nvGrpSpPr>
        <p:grpSpPr>
          <a:xfrm>
            <a:off x="425321" y="9925709"/>
            <a:ext cx="1933859" cy="63176"/>
            <a:chOff x="4916700" y="4719013"/>
            <a:chExt cx="1791727" cy="58533"/>
          </a:xfrm>
        </p:grpSpPr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D55A8E1E-A7E8-41A8-BFBA-6692A186C756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58BB6A6F-9ACD-4D95-852C-E393F7CDEDAD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C113C882-DCAD-4EC7-9A31-66CB61501CFC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62" name="Rectangle: Rounded Corners 161">
              <a:extLst>
                <a:ext uri="{FF2B5EF4-FFF2-40B4-BE49-F238E27FC236}">
                  <a16:creationId xmlns:a16="http://schemas.microsoft.com/office/drawing/2014/main" id="{283FF62D-3F41-46B6-8D2D-B3609BE1578A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65" name="Rectangle: Rounded Corners 164">
              <a:extLst>
                <a:ext uri="{FF2B5EF4-FFF2-40B4-BE49-F238E27FC236}">
                  <a16:creationId xmlns:a16="http://schemas.microsoft.com/office/drawing/2014/main" id="{BBEDA1F3-E1CA-47CE-AAE2-F8C9BEA14B16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72" name="Rectangle: Rounded Corners 171">
              <a:extLst>
                <a:ext uri="{FF2B5EF4-FFF2-40B4-BE49-F238E27FC236}">
                  <a16:creationId xmlns:a16="http://schemas.microsoft.com/office/drawing/2014/main" id="{F8C8E74E-409D-45AC-9250-FFB33DCD4634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</p:grpSp>
      <p:sp>
        <p:nvSpPr>
          <p:cNvPr id="173" name="Rectangle 172">
            <a:extLst>
              <a:ext uri="{FF2B5EF4-FFF2-40B4-BE49-F238E27FC236}">
                <a16:creationId xmlns:a16="http://schemas.microsoft.com/office/drawing/2014/main" id="{E0D2855C-D33A-4E7E-AA67-DDC6B4C84988}"/>
              </a:ext>
            </a:extLst>
          </p:cNvPr>
          <p:cNvSpPr/>
          <p:nvPr/>
        </p:nvSpPr>
        <p:spPr>
          <a:xfrm>
            <a:off x="3634756" y="10015562"/>
            <a:ext cx="1126683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المهارة 2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78307222-880E-4BDF-8EB3-E21CF0C62C5C}"/>
              </a:ext>
            </a:extLst>
          </p:cNvPr>
          <p:cNvGrpSpPr/>
          <p:nvPr/>
        </p:nvGrpSpPr>
        <p:grpSpPr>
          <a:xfrm>
            <a:off x="2730780" y="10347801"/>
            <a:ext cx="1933859" cy="63176"/>
            <a:chOff x="4916700" y="4719013"/>
            <a:chExt cx="1791727" cy="58533"/>
          </a:xfrm>
        </p:grpSpPr>
        <p:sp>
          <p:nvSpPr>
            <p:cNvPr id="175" name="Rectangle: Rounded Corners 174">
              <a:extLst>
                <a:ext uri="{FF2B5EF4-FFF2-40B4-BE49-F238E27FC236}">
                  <a16:creationId xmlns:a16="http://schemas.microsoft.com/office/drawing/2014/main" id="{1D39AB55-6AC2-469D-ABB0-F0457160F49D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76" name="Rectangle: Rounded Corners 175">
              <a:extLst>
                <a:ext uri="{FF2B5EF4-FFF2-40B4-BE49-F238E27FC236}">
                  <a16:creationId xmlns:a16="http://schemas.microsoft.com/office/drawing/2014/main" id="{905A7723-B3B3-4E52-9172-B4C490870F2F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77" name="Rectangle: Rounded Corners 176">
              <a:extLst>
                <a:ext uri="{FF2B5EF4-FFF2-40B4-BE49-F238E27FC236}">
                  <a16:creationId xmlns:a16="http://schemas.microsoft.com/office/drawing/2014/main" id="{35416C42-84B6-43EE-9D01-5D4C463D1286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78" name="Rectangle: Rounded Corners 177">
              <a:extLst>
                <a:ext uri="{FF2B5EF4-FFF2-40B4-BE49-F238E27FC236}">
                  <a16:creationId xmlns:a16="http://schemas.microsoft.com/office/drawing/2014/main" id="{9ACAB210-B474-41F2-812F-4FEA2DD9B91C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F3E883D5-A7E9-4779-83E4-59CC694AB98C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80" name="Rectangle: Rounded Corners 179">
              <a:extLst>
                <a:ext uri="{FF2B5EF4-FFF2-40B4-BE49-F238E27FC236}">
                  <a16:creationId xmlns:a16="http://schemas.microsoft.com/office/drawing/2014/main" id="{B0E9C519-7AAE-48A4-AD7D-327C5D4A160F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</p:grpSp>
      <p:sp>
        <p:nvSpPr>
          <p:cNvPr id="181" name="Rectangle 180">
            <a:extLst>
              <a:ext uri="{FF2B5EF4-FFF2-40B4-BE49-F238E27FC236}">
                <a16:creationId xmlns:a16="http://schemas.microsoft.com/office/drawing/2014/main" id="{F0C75336-0829-4FD2-B03E-65643FD9411D}"/>
              </a:ext>
            </a:extLst>
          </p:cNvPr>
          <p:cNvSpPr/>
          <p:nvPr/>
        </p:nvSpPr>
        <p:spPr>
          <a:xfrm>
            <a:off x="1329297" y="10015562"/>
            <a:ext cx="1126683" cy="348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المهارة 4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269F98C3-32FA-46E1-8538-57A1339E94EE}"/>
              </a:ext>
            </a:extLst>
          </p:cNvPr>
          <p:cNvGrpSpPr/>
          <p:nvPr/>
        </p:nvGrpSpPr>
        <p:grpSpPr>
          <a:xfrm>
            <a:off x="425321" y="10347801"/>
            <a:ext cx="1933859" cy="63176"/>
            <a:chOff x="4916700" y="4719013"/>
            <a:chExt cx="1791727" cy="58533"/>
          </a:xfrm>
        </p:grpSpPr>
        <p:sp>
          <p:nvSpPr>
            <p:cNvPr id="183" name="Rectangle: Rounded Corners 182">
              <a:extLst>
                <a:ext uri="{FF2B5EF4-FFF2-40B4-BE49-F238E27FC236}">
                  <a16:creationId xmlns:a16="http://schemas.microsoft.com/office/drawing/2014/main" id="{40260E0A-26F9-4205-AE21-16FACF356524}"/>
                </a:ext>
              </a:extLst>
            </p:cNvPr>
            <p:cNvSpPr/>
            <p:nvPr/>
          </p:nvSpPr>
          <p:spPr>
            <a:xfrm>
              <a:off x="647700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184" name="Rectangle: Rounded Corners 183">
              <a:extLst>
                <a:ext uri="{FF2B5EF4-FFF2-40B4-BE49-F238E27FC236}">
                  <a16:creationId xmlns:a16="http://schemas.microsoft.com/office/drawing/2014/main" id="{C7526BAD-2A1A-4D9D-A22A-E7F927229917}"/>
                </a:ext>
              </a:extLst>
            </p:cNvPr>
            <p:cNvSpPr/>
            <p:nvPr/>
          </p:nvSpPr>
          <p:spPr>
            <a:xfrm>
              <a:off x="616494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54" name="Rectangle: Rounded Corners 253">
              <a:extLst>
                <a:ext uri="{FF2B5EF4-FFF2-40B4-BE49-F238E27FC236}">
                  <a16:creationId xmlns:a16="http://schemas.microsoft.com/office/drawing/2014/main" id="{F3A2AB2D-F5FB-4220-8920-02628ECD9BC4}"/>
                </a:ext>
              </a:extLst>
            </p:cNvPr>
            <p:cNvSpPr/>
            <p:nvPr/>
          </p:nvSpPr>
          <p:spPr>
            <a:xfrm>
              <a:off x="585288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55" name="Rectangle: Rounded Corners 254">
              <a:extLst>
                <a:ext uri="{FF2B5EF4-FFF2-40B4-BE49-F238E27FC236}">
                  <a16:creationId xmlns:a16="http://schemas.microsoft.com/office/drawing/2014/main" id="{07799E7E-7F76-45FB-B60D-FCA5B33E2F67}"/>
                </a:ext>
              </a:extLst>
            </p:cNvPr>
            <p:cNvSpPr/>
            <p:nvPr/>
          </p:nvSpPr>
          <p:spPr>
            <a:xfrm>
              <a:off x="5540820" y="4719013"/>
              <a:ext cx="231427" cy="58533"/>
            </a:xfrm>
            <a:prstGeom prst="roundRect">
              <a:avLst/>
            </a:prstGeom>
            <a:solidFill>
              <a:srgbClr val="AC2E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56" name="Rectangle: Rounded Corners 255">
              <a:extLst>
                <a:ext uri="{FF2B5EF4-FFF2-40B4-BE49-F238E27FC236}">
                  <a16:creationId xmlns:a16="http://schemas.microsoft.com/office/drawing/2014/main" id="{BC7A7632-66CF-469A-9B55-78B9C60ABF1F}"/>
                </a:ext>
              </a:extLst>
            </p:cNvPr>
            <p:cNvSpPr/>
            <p:nvPr/>
          </p:nvSpPr>
          <p:spPr>
            <a:xfrm>
              <a:off x="522876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  <p:sp>
          <p:nvSpPr>
            <p:cNvPr id="257" name="Rectangle: Rounded Corners 256">
              <a:extLst>
                <a:ext uri="{FF2B5EF4-FFF2-40B4-BE49-F238E27FC236}">
                  <a16:creationId xmlns:a16="http://schemas.microsoft.com/office/drawing/2014/main" id="{1ADAE735-6780-449E-B8D0-46CBEE24A632}"/>
                </a:ext>
              </a:extLst>
            </p:cNvPr>
            <p:cNvSpPr/>
            <p:nvPr/>
          </p:nvSpPr>
          <p:spPr>
            <a:xfrm>
              <a:off x="4916700" y="4719013"/>
              <a:ext cx="231427" cy="58533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>
                <a:latin typeface="Myriad Arabic" panose="01010101010101010101" pitchFamily="50" charset="-78"/>
                <a:cs typeface="Myriad Arabic" panose="01010101010101010101" pitchFamily="50" charset="-78"/>
              </a:endParaRPr>
            </a:p>
          </p:txBody>
        </p: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E63F6DCE-D132-4E79-A423-71FC8E6C7DF2}"/>
              </a:ext>
            </a:extLst>
          </p:cNvPr>
          <p:cNvSpPr/>
          <p:nvPr/>
        </p:nvSpPr>
        <p:spPr>
          <a:xfrm>
            <a:off x="6341385" y="4630382"/>
            <a:ext cx="1193276" cy="487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marL="265113" indent="-265113" algn="r" rtl="1">
              <a:lnSpc>
                <a:spcPct val="107000"/>
              </a:lnSpc>
              <a:spcAft>
                <a:spcPts val="738"/>
              </a:spcAft>
              <a:buSzPct val="120000"/>
              <a:buFont typeface="Wingdings" panose="05000000000000000000" pitchFamily="2" charset="2"/>
              <a:buChar char="§"/>
            </a:pPr>
            <a:r>
              <a:rPr lang="ar-DZ" sz="2400" b="1" dirty="0">
                <a:solidFill>
                  <a:srgbClr val="AC2E39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نبدة عني</a:t>
            </a:r>
            <a:endParaRPr lang="ar-MA" sz="2400" b="1" dirty="0">
              <a:solidFill>
                <a:srgbClr val="AC2E39"/>
              </a:solidFill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490D4EA-1FC9-45C4-819A-EFF600676098}"/>
              </a:ext>
            </a:extLst>
          </p:cNvPr>
          <p:cNvSpPr/>
          <p:nvPr/>
        </p:nvSpPr>
        <p:spPr>
          <a:xfrm>
            <a:off x="6279686" y="8505329"/>
            <a:ext cx="1126683" cy="875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31" tIns="42216" rIns="84431" bIns="4221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185738" indent="-185738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القراءة</a:t>
            </a:r>
          </a:p>
          <a:p>
            <a:pPr marL="185738" indent="-185738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السفر</a:t>
            </a:r>
          </a:p>
          <a:p>
            <a:pPr marL="185738" indent="-185738" algn="r" rtl="1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ar-DZ" sz="1600" dirty="0">
                <a:solidFill>
                  <a:schemeClr val="tx1"/>
                </a:solidFill>
                <a:latin typeface="Myriad Arabic" panose="01010101010101010101" pitchFamily="50" charset="-78"/>
                <a:cs typeface="Myriad Arabic" panose="01010101010101010101" pitchFamily="50" charset="-78"/>
              </a:rPr>
              <a:t>الرياضة</a:t>
            </a:r>
            <a:endParaRPr lang="fr-FR" sz="1600" dirty="0">
              <a:solidFill>
                <a:schemeClr val="tx1"/>
              </a:solidFill>
              <a:latin typeface="Myriad Arabic" panose="01010101010101010101" pitchFamily="50" charset="-78"/>
              <a:cs typeface="Myriad Arabic" panose="01010101010101010101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241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115BBF2-9086-42E3-9057-66B4111E2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754" y="2624993"/>
            <a:ext cx="5668166" cy="172426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21BAB34-1F00-45AE-A195-4EAD37B7C77E}"/>
              </a:ext>
            </a:extLst>
          </p:cNvPr>
          <p:cNvSpPr/>
          <p:nvPr/>
        </p:nvSpPr>
        <p:spPr>
          <a:xfrm>
            <a:off x="1140626" y="6618172"/>
            <a:ext cx="5668166" cy="443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3600" b="1" dirty="0">
                <a:solidFill>
                  <a:srgbClr val="404E6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www.bestfreecv.com</a:t>
            </a:r>
            <a:endParaRPr lang="fr-FR" sz="3600" b="1" dirty="0">
              <a:solidFill>
                <a:srgbClr val="404E6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03C815-BECE-4340-A929-B443FFC4D8A1}"/>
              </a:ext>
            </a:extLst>
          </p:cNvPr>
          <p:cNvSpPr txBox="1"/>
          <p:nvPr/>
        </p:nvSpPr>
        <p:spPr>
          <a:xfrm>
            <a:off x="945755" y="4319279"/>
            <a:ext cx="5668166" cy="2207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DZ" b="1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أكثر من 120 نموذج سيرة ذاتية</a:t>
            </a:r>
            <a:r>
              <a:rPr lang="ar-DZ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 بتنسيق بوربوينت </a:t>
            </a:r>
            <a:r>
              <a:rPr lang="fr-FR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PowerPoint </a:t>
            </a:r>
            <a:r>
              <a:rPr lang="ar-DZ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وأيضا صيغة </a:t>
            </a:r>
            <a:r>
              <a:rPr lang="fr-FR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Word </a:t>
            </a:r>
            <a:r>
              <a:rPr lang="ar-DZ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جاهزة للطباعة والتنزيل. يمكنك تخصيصها وفقا لذوقك في الألوان وكذلك مهاراتك وخبراتك المهنية من أجل تقديم على أحسن صورة وبشكل جيد.</a:t>
            </a:r>
            <a:endParaRPr lang="fr-FR" b="0" i="0" dirty="0">
              <a:solidFill>
                <a:srgbClr val="222222"/>
              </a:solidFill>
              <a:effectLst/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ctr" rtl="1"/>
            <a:br>
              <a:rPr lang="ar-DZ" dirty="0">
                <a:latin typeface="Dubai" panose="020B0503030403030204" pitchFamily="34" charset="-78"/>
                <a:cs typeface="Dubai" panose="020B0503030403030204" pitchFamily="34" charset="-78"/>
              </a:rPr>
            </a:br>
            <a:r>
              <a:rPr lang="ar-DZ" b="0" i="0" dirty="0">
                <a:solidFill>
                  <a:srgbClr val="222222"/>
                </a:solidFill>
                <a:effectLst/>
                <a:latin typeface="Dubai" panose="020B0503030403030204" pitchFamily="34" charset="-78"/>
                <a:cs typeface="Dubai" panose="020B0503030403030204" pitchFamily="34" charset="-78"/>
              </a:rPr>
              <a:t>قم بتنزيل أي مثال من نماذج السيرة الذاتية التي تناسب شخصيتك والمنصب الذي تريد الإشتغال به . ثم قم بتخصيصه من خلال كتابة معلومات التدريب الخاص بك وخبراتك المهنية ، ومهاراتك …</a:t>
            </a:r>
            <a:endParaRPr lang="fr-FR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7622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329</Words>
  <Application>Microsoft Office PowerPoint</Application>
  <PresentationFormat>Custom</PresentationFormat>
  <Paragraphs>41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Dubai</vt:lpstr>
      <vt:lpstr>Myriad Arabic</vt:lpstr>
      <vt:lpstr>Tahoma</vt:lpstr>
      <vt:lpstr>Wingdings</vt:lpstr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BESTFREECV.COM</dc:title>
  <dc:creator>YOUSSEF BAHLA</dc:creator>
  <cp:keywords>FREE CV</cp:keywords>
  <cp:lastModifiedBy>YOUSSEF BAHLA</cp:lastModifiedBy>
  <cp:revision>308</cp:revision>
  <dcterms:created xsi:type="dcterms:W3CDTF">2015-07-03T12:55:42Z</dcterms:created>
  <dcterms:modified xsi:type="dcterms:W3CDTF">2021-03-27T11:36:23Z</dcterms:modified>
  <cp:category>CV</cp:category>
</cp:coreProperties>
</file>